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514" r:id="rId2"/>
    <p:sldId id="535" r:id="rId3"/>
    <p:sldId id="475" r:id="rId4"/>
    <p:sldId id="476" r:id="rId5"/>
    <p:sldId id="477" r:id="rId6"/>
    <p:sldId id="478" r:id="rId7"/>
    <p:sldId id="479" r:id="rId8"/>
    <p:sldId id="480" r:id="rId9"/>
    <p:sldId id="481" r:id="rId10"/>
    <p:sldId id="484" r:id="rId11"/>
    <p:sldId id="482" r:id="rId12"/>
    <p:sldId id="483" r:id="rId13"/>
    <p:sldId id="485" r:id="rId14"/>
    <p:sldId id="486" r:id="rId15"/>
    <p:sldId id="487" r:id="rId16"/>
    <p:sldId id="488" r:id="rId17"/>
    <p:sldId id="489" r:id="rId18"/>
    <p:sldId id="490" r:id="rId19"/>
    <p:sldId id="491" r:id="rId20"/>
    <p:sldId id="494" r:id="rId21"/>
    <p:sldId id="492" r:id="rId22"/>
    <p:sldId id="493" r:id="rId23"/>
    <p:sldId id="495" r:id="rId24"/>
    <p:sldId id="536" r:id="rId25"/>
    <p:sldId id="537" r:id="rId26"/>
    <p:sldId id="496" r:id="rId27"/>
    <p:sldId id="497" r:id="rId28"/>
    <p:sldId id="498" r:id="rId29"/>
    <p:sldId id="499" r:id="rId30"/>
    <p:sldId id="538" r:id="rId31"/>
    <p:sldId id="500" r:id="rId32"/>
    <p:sldId id="501" r:id="rId33"/>
    <p:sldId id="502" r:id="rId34"/>
    <p:sldId id="539" r:id="rId35"/>
    <p:sldId id="503" r:id="rId36"/>
    <p:sldId id="504" r:id="rId37"/>
    <p:sldId id="506" r:id="rId38"/>
    <p:sldId id="505" r:id="rId39"/>
    <p:sldId id="507" r:id="rId40"/>
    <p:sldId id="508" r:id="rId41"/>
    <p:sldId id="511" r:id="rId42"/>
    <p:sldId id="512" r:id="rId43"/>
    <p:sldId id="513" r:id="rId44"/>
    <p:sldId id="509" r:id="rId45"/>
    <p:sldId id="510" r:id="rId46"/>
    <p:sldId id="474" r:id="rId47"/>
    <p:sldId id="516" r:id="rId48"/>
    <p:sldId id="518" r:id="rId49"/>
    <p:sldId id="515" r:id="rId50"/>
    <p:sldId id="517" r:id="rId51"/>
    <p:sldId id="540" r:id="rId52"/>
    <p:sldId id="519" r:id="rId53"/>
    <p:sldId id="520" r:id="rId54"/>
    <p:sldId id="541" r:id="rId55"/>
    <p:sldId id="522" r:id="rId56"/>
    <p:sldId id="521" r:id="rId57"/>
    <p:sldId id="523" r:id="rId58"/>
    <p:sldId id="524" r:id="rId59"/>
    <p:sldId id="525" r:id="rId60"/>
    <p:sldId id="526" r:id="rId61"/>
    <p:sldId id="527" r:id="rId62"/>
    <p:sldId id="528" r:id="rId63"/>
    <p:sldId id="542" r:id="rId64"/>
    <p:sldId id="529" r:id="rId65"/>
    <p:sldId id="530" r:id="rId66"/>
    <p:sldId id="533" r:id="rId67"/>
    <p:sldId id="534" r:id="rId68"/>
    <p:sldId id="531" r:id="rId69"/>
    <p:sldId id="532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877" autoAdjust="0"/>
  </p:normalViewPr>
  <p:slideViewPr>
    <p:cSldViewPr snapToGrid="0">
      <p:cViewPr varScale="1">
        <p:scale>
          <a:sx n="81" d="100"/>
          <a:sy n="81" d="100"/>
        </p:scale>
        <p:origin x="7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76855-2C09-40AB-8764-6EE04F97900D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FB303-0BD4-4972-B777-6A76EF904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7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irror.kakao.com/centos/7.7.1908/isos/x86_64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먼저 나오는데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배운 것과 달리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나중에 하겠다고 누르자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549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새로 만드는데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전체 디스크 사이즈를 작게 잡을 것이다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최소 사이즈로 </a:t>
            </a:r>
            <a:r>
              <a:rPr lang="en-US" altLang="ko-KR" baseline="0" dirty="0" smtClean="0"/>
              <a:t>30</a:t>
            </a:r>
            <a:r>
              <a:rPr lang="ko-KR" altLang="en-US" baseline="0" dirty="0" smtClean="0"/>
              <a:t>기가 정도면 충분한데</a:t>
            </a:r>
            <a:r>
              <a:rPr lang="en-US" altLang="ko-KR" baseline="0" dirty="0" smtClean="0"/>
              <a:t>, 2</a:t>
            </a:r>
            <a:r>
              <a:rPr lang="ko-KR" altLang="en-US" baseline="0" dirty="0" smtClean="0"/>
              <a:t>개 </a:t>
            </a:r>
            <a:r>
              <a:rPr lang="ko-KR" altLang="en-US" baseline="0" dirty="0" err="1" smtClean="0"/>
              <a:t>노드</a:t>
            </a:r>
            <a:r>
              <a:rPr lang="ko-KR" altLang="en-US" baseline="0" dirty="0" smtClean="0"/>
              <a:t> 올린다 치면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30</a:t>
            </a:r>
            <a:r>
              <a:rPr lang="ko-KR" altLang="en-US" baseline="0" dirty="0" smtClean="0"/>
              <a:t>기가를 통으로 하나의 파일로 만들 것인가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나눌 것인가의 차이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014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하드디스크를 물리적으로 구성하는데</a:t>
            </a:r>
            <a:r>
              <a:rPr lang="en-US" altLang="ko-KR" dirty="0" smtClean="0"/>
              <a:t>,</a:t>
            </a:r>
            <a:r>
              <a:rPr lang="ko-KR" altLang="en-US" dirty="0" smtClean="0"/>
              <a:t>그걸 여러 개로 분할할지 하나로 할 지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30</a:t>
            </a:r>
            <a:r>
              <a:rPr lang="ko-KR" altLang="en-US" dirty="0" smtClean="0"/>
              <a:t>기가로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하둡에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크게데이터를</a:t>
            </a:r>
            <a:r>
              <a:rPr lang="ko-KR" altLang="en-US" dirty="0" smtClean="0"/>
              <a:t> 올릴 게 아니니까 사이즈 크게 잡지는 않고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654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디폴트 이름 그대로 둔다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476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구성되면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가상환경에 대한 </a:t>
            </a:r>
            <a:r>
              <a:rPr lang="en-US" altLang="ko-KR" dirty="0" smtClean="0"/>
              <a:t>configuration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끝난 것이고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다음에 중요한 게</a:t>
            </a:r>
            <a:r>
              <a:rPr lang="en-US" altLang="ko-KR" baseline="0" dirty="0" smtClean="0"/>
              <a:t>,Linux</a:t>
            </a:r>
            <a:r>
              <a:rPr lang="ko-KR" altLang="en-US" baseline="0" dirty="0" smtClean="0"/>
              <a:t>를 설치할지 말지 결정해보자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649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가상환경 시작하고 나면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iso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 두 개 </a:t>
            </a:r>
            <a:r>
              <a:rPr lang="ko-KR" altLang="en-US" baseline="0" dirty="0" err="1" smtClean="0"/>
              <a:t>있는ㄷ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그걸 이 단계에서 선택해야 함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먼저 </a:t>
            </a:r>
            <a:r>
              <a:rPr lang="en-US" altLang="ko-KR" baseline="0" dirty="0" smtClean="0"/>
              <a:t>DVD1.</a:t>
            </a:r>
          </a:p>
          <a:p>
            <a:r>
              <a:rPr lang="ko-KR" altLang="en-US" baseline="0" dirty="0" smtClean="0"/>
              <a:t>그걸 기반으로 부팅하면서 </a:t>
            </a:r>
            <a:r>
              <a:rPr lang="ko-KR" altLang="en-US" baseline="0" dirty="0" err="1" smtClean="0"/>
              <a:t>리눅스</a:t>
            </a:r>
            <a:r>
              <a:rPr lang="ko-KR" altLang="en-US" baseline="0" dirty="0" smtClean="0"/>
              <a:t> 설치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우리가 설치할 때는 처음부터 나왔으니까 이거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나중에 이 단계에서 </a:t>
            </a:r>
            <a:r>
              <a:rPr lang="ko-KR" altLang="en-US" baseline="0" dirty="0" err="1" smtClean="0"/>
              <a:t>다시해야</a:t>
            </a:r>
            <a:r>
              <a:rPr lang="ko-KR" altLang="en-US" baseline="0" dirty="0" smtClean="0"/>
              <a:t> 함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932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이게 생겨서요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193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시간 설정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키보드 설정</a:t>
            </a:r>
            <a:r>
              <a:rPr lang="en-US" altLang="ko-KR" dirty="0" smtClean="0"/>
              <a:t>, language</a:t>
            </a:r>
            <a:r>
              <a:rPr lang="en-US" altLang="ko-KR" baseline="0" dirty="0" smtClean="0"/>
              <a:t> support </a:t>
            </a:r>
            <a:r>
              <a:rPr lang="ko-KR" altLang="en-US" baseline="0" dirty="0" smtClean="0"/>
              <a:t>설정</a:t>
            </a:r>
            <a:endParaRPr lang="en-US" altLang="ko-KR" baseline="0" dirty="0" smtClean="0"/>
          </a:p>
          <a:p>
            <a:r>
              <a:rPr lang="en-US" altLang="ko-KR" dirty="0" smtClean="0"/>
              <a:t>Software selection : development</a:t>
            </a:r>
            <a:r>
              <a:rPr lang="en-US" altLang="ko-KR" baseline="0" dirty="0" smtClean="0"/>
              <a:t> and creative workstation</a:t>
            </a:r>
          </a:p>
          <a:p>
            <a:r>
              <a:rPr lang="en-US" altLang="ko-KR" baseline="0" dirty="0" err="1" smtClean="0"/>
              <a:t>Addons</a:t>
            </a:r>
            <a:r>
              <a:rPr lang="en-US" altLang="ko-KR" baseline="0" dirty="0" smtClean="0"/>
              <a:t> : additional development , development tool, </a:t>
            </a:r>
            <a:r>
              <a:rPr lang="en-US" altLang="ko-KR" baseline="0" dirty="0" err="1" smtClean="0"/>
              <a:t>emacs</a:t>
            </a:r>
            <a:r>
              <a:rPr lang="en-US" altLang="ko-KR" baseline="0" dirty="0" smtClean="0"/>
              <a:t>, hardware monitoring utility, </a:t>
            </a:r>
            <a:r>
              <a:rPr lang="en-US" altLang="ko-KR" baseline="0" dirty="0" err="1" smtClean="0"/>
              <a:t>legay</a:t>
            </a:r>
            <a:r>
              <a:rPr lang="en-US" altLang="ko-KR" baseline="0" dirty="0" smtClean="0"/>
              <a:t> X windows, system administration tool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628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직접 </a:t>
            </a:r>
            <a:r>
              <a:rPr lang="ko-KR" altLang="en-US" dirty="0" err="1" smtClean="0"/>
              <a:t>파티셔닝</a:t>
            </a:r>
            <a:r>
              <a:rPr lang="ko-KR" altLang="en-US" dirty="0" smtClean="0"/>
              <a:t> 할거다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자동 안 하고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I will configure partitioning!!!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670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Installation</a:t>
            </a:r>
            <a:r>
              <a:rPr lang="en-US" altLang="ko-KR" baseline="0" dirty="0" smtClean="0"/>
              <a:t> destination</a:t>
            </a:r>
          </a:p>
          <a:p>
            <a:r>
              <a:rPr lang="en-US" altLang="ko-KR" baseline="0" dirty="0" smtClean="0"/>
              <a:t>30</a:t>
            </a:r>
            <a:r>
              <a:rPr lang="ko-KR" altLang="en-US" baseline="0" dirty="0" smtClean="0"/>
              <a:t>기가 </a:t>
            </a:r>
            <a:r>
              <a:rPr lang="en-US" altLang="ko-KR" baseline="0" dirty="0" smtClean="0"/>
              <a:t>-&gt; </a:t>
            </a:r>
          </a:p>
          <a:p>
            <a:r>
              <a:rPr lang="ko-KR" altLang="en-US" baseline="0" dirty="0" smtClean="0"/>
              <a:t>원래 하드웨어 살 때 처음에 다 하드웨어 나누고 한다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Partitioning</a:t>
            </a:r>
          </a:p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계층구조로 파일시스템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306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Boot 1</a:t>
            </a:r>
            <a:r>
              <a:rPr lang="ko-KR" altLang="en-US" dirty="0" smtClean="0"/>
              <a:t>기가</a:t>
            </a:r>
            <a:r>
              <a:rPr lang="en-US" altLang="ko-KR" dirty="0" smtClean="0"/>
              <a:t>, swap 2</a:t>
            </a:r>
            <a:r>
              <a:rPr lang="ko-KR" altLang="en-US" dirty="0" smtClean="0"/>
              <a:t>기가</a:t>
            </a:r>
            <a:r>
              <a:rPr lang="en-US" altLang="ko-KR" dirty="0" smtClean="0"/>
              <a:t>, -&gt;</a:t>
            </a:r>
            <a:r>
              <a:rPr lang="en-US" altLang="ko-KR" baseline="0" dirty="0" smtClean="0"/>
              <a:t> 30</a:t>
            </a:r>
            <a:r>
              <a:rPr lang="ko-KR" altLang="en-US" baseline="0" dirty="0" smtClean="0"/>
              <a:t>기가 중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기가 빼고 나머지 </a:t>
            </a:r>
            <a:r>
              <a:rPr lang="en-US" altLang="ko-KR" baseline="0" dirty="0" smtClean="0"/>
              <a:t>27</a:t>
            </a:r>
            <a:r>
              <a:rPr lang="ko-KR" altLang="en-US" baseline="0" dirty="0" smtClean="0"/>
              <a:t>기가 정도가 </a:t>
            </a:r>
            <a:r>
              <a:rPr lang="en-US" altLang="ko-KR" baseline="0" dirty="0" smtClean="0"/>
              <a:t>root partition</a:t>
            </a:r>
            <a:r>
              <a:rPr lang="ko-KR" altLang="en-US" baseline="0" dirty="0" smtClean="0"/>
              <a:t>으로 잡혀 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642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14</a:t>
            </a:r>
            <a:r>
              <a:rPr lang="ko-KR" altLang="en-US" dirty="0" smtClean="0"/>
              <a:t>버전에 대해 호환되는 항목들</a:t>
            </a:r>
            <a:endParaRPr lang="en-US" altLang="ko-KR" dirty="0" smtClean="0"/>
          </a:p>
          <a:p>
            <a:r>
              <a:rPr lang="ko-KR" altLang="en-US" dirty="0" smtClean="0"/>
              <a:t>우리가 설치할 때는 </a:t>
            </a:r>
            <a:r>
              <a:rPr lang="en-US" altLang="ko-KR" dirty="0" smtClean="0"/>
              <a:t>14</a:t>
            </a:r>
            <a:r>
              <a:rPr lang="ko-KR" altLang="en-US" dirty="0" smtClean="0"/>
              <a:t>버전으로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204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Begin</a:t>
            </a:r>
            <a:r>
              <a:rPr lang="en-US" altLang="ko-KR" baseline="0" dirty="0" smtClean="0"/>
              <a:t> installation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445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Root password : </a:t>
            </a:r>
            <a:r>
              <a:rPr lang="en-US" altLang="ko-KR" dirty="0" err="1" smtClean="0"/>
              <a:t>hadoop</a:t>
            </a:r>
            <a:endParaRPr lang="en-US" altLang="ko-KR" dirty="0" smtClean="0"/>
          </a:p>
          <a:p>
            <a:r>
              <a:rPr lang="en-US" altLang="ko-KR" dirty="0" smtClean="0"/>
              <a:t>Root </a:t>
            </a:r>
            <a:r>
              <a:rPr lang="ko-KR" altLang="en-US" dirty="0" smtClean="0"/>
              <a:t>계정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기본으로 생성되는 계정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266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마우스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open</a:t>
            </a:r>
            <a:r>
              <a:rPr lang="en-US" altLang="ko-KR" baseline="0" dirty="0" smtClean="0"/>
              <a:t> terminal</a:t>
            </a:r>
            <a:endParaRPr lang="en-US" altLang="ko-KR" dirty="0" smtClean="0"/>
          </a:p>
          <a:p>
            <a:r>
              <a:rPr lang="en-US" altLang="ko-KR" dirty="0" smtClean="0"/>
              <a:t>~</a:t>
            </a:r>
            <a:r>
              <a:rPr lang="en-US" altLang="ko-KR" baseline="0" dirty="0" smtClean="0"/>
              <a:t> : </a:t>
            </a:r>
            <a:r>
              <a:rPr lang="en-US" altLang="ko-KR" baseline="0" dirty="0" err="1" smtClean="0"/>
              <a:t>hadoop</a:t>
            </a:r>
            <a:r>
              <a:rPr lang="en-US" altLang="ko-KR" baseline="0" dirty="0" smtClean="0"/>
              <a:t> home directory </a:t>
            </a:r>
            <a:r>
              <a:rPr lang="ko-KR" altLang="en-US" baseline="0" dirty="0" smtClean="0"/>
              <a:t>아래에 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42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암호화</a:t>
            </a:r>
            <a:endParaRPr lang="en-US" altLang="ko-KR" dirty="0" smtClean="0"/>
          </a:p>
          <a:p>
            <a:r>
              <a:rPr lang="ko-KR" altLang="en-US" dirty="0" smtClean="0"/>
              <a:t>비밀키 공개키</a:t>
            </a:r>
            <a:r>
              <a:rPr lang="en-US" altLang="ko-KR" dirty="0" smtClean="0"/>
              <a:t>(.pub)</a:t>
            </a:r>
          </a:p>
          <a:p>
            <a:r>
              <a:rPr lang="ko-KR" altLang="en-US" dirty="0" err="1" smtClean="0"/>
              <a:t>공개키를</a:t>
            </a:r>
            <a:r>
              <a:rPr lang="ko-KR" altLang="en-US" dirty="0" smtClean="0"/>
              <a:t> 배포해</a:t>
            </a:r>
            <a:r>
              <a:rPr lang="ko-KR" altLang="en-US" baseline="0" dirty="0" smtClean="0"/>
              <a:t>서 인증키로 사용함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공개키를</a:t>
            </a:r>
            <a:r>
              <a:rPr lang="ko-KR" altLang="en-US" baseline="0" dirty="0" smtClean="0"/>
              <a:t> 인증키로 만들어서 </a:t>
            </a:r>
            <a:r>
              <a:rPr lang="ko-KR" altLang="en-US" baseline="0" dirty="0" err="1" smtClean="0"/>
              <a:t>인증키를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slave</a:t>
            </a:r>
            <a:r>
              <a:rPr lang="ko-KR" altLang="en-US" baseline="0" dirty="0" smtClean="0"/>
              <a:t>에 복제함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Master, </a:t>
            </a:r>
            <a:r>
              <a:rPr lang="en-US" altLang="ko-KR" baseline="0" dirty="0" err="1" smtClean="0"/>
              <a:t>hadoop</a:t>
            </a:r>
            <a:r>
              <a:rPr lang="ko-KR" altLang="en-US" baseline="0" dirty="0" smtClean="0"/>
              <a:t>에서 작업 진행한다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1.</a:t>
            </a:r>
            <a:r>
              <a:rPr lang="ko-KR" altLang="en-US" baseline="0" dirty="0" smtClean="0"/>
              <a:t>키 저장할 경로 지정</a:t>
            </a:r>
            <a:r>
              <a:rPr lang="en-US" altLang="ko-KR" baseline="0" dirty="0" smtClean="0"/>
              <a:t>. -&gt; </a:t>
            </a:r>
            <a:r>
              <a:rPr lang="ko-KR" altLang="en-US" baseline="0" dirty="0" smtClean="0"/>
              <a:t>특별한 거 없으면 </a:t>
            </a:r>
            <a:r>
              <a:rPr lang="ko-KR" altLang="en-US" baseline="0" dirty="0" err="1" smtClean="0"/>
              <a:t>엔터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/>
              <a:t>Generating public/private </a:t>
            </a:r>
            <a:r>
              <a:rPr lang="en-US" altLang="ko-KR" dirty="0" err="1" smtClean="0"/>
              <a:t>rsa</a:t>
            </a:r>
            <a:r>
              <a:rPr lang="en-US" altLang="ko-KR" dirty="0" smtClean="0"/>
              <a:t> key pair.</a:t>
            </a:r>
          </a:p>
          <a:p>
            <a:r>
              <a:rPr lang="en-US" altLang="ko-KR" dirty="0" smtClean="0"/>
              <a:t>Enter file in which to save the key (/home/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/.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id_rsa</a:t>
            </a:r>
            <a:r>
              <a:rPr lang="en-US" altLang="ko-KR" dirty="0" smtClean="0"/>
              <a:t>):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인증키로 만들고 복사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baseline="0" dirty="0" err="1" smtClean="0"/>
              <a:t>Cp</a:t>
            </a:r>
            <a:r>
              <a:rPr lang="en-US" altLang="ko-KR" baseline="0" dirty="0" smtClean="0"/>
              <a:t> : copy(</a:t>
            </a:r>
            <a:r>
              <a:rPr lang="ko-KR" altLang="en-US" baseline="0" dirty="0" smtClean="0"/>
              <a:t>복사</a:t>
            </a:r>
            <a:r>
              <a:rPr lang="en-US" altLang="ko-KR" baseline="0" dirty="0" smtClean="0"/>
              <a:t>)</a:t>
            </a:r>
          </a:p>
          <a:p>
            <a:pPr marL="171450" indent="-1714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299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`</a:t>
            </a:r>
            <a:r>
              <a:rPr lang="en-US" altLang="ko-KR" dirty="0" err="1" smtClean="0"/>
              <a:t>ls</a:t>
            </a:r>
            <a:r>
              <a:rPr lang="en-US" altLang="ko-KR" baseline="0" dirty="0" smtClean="0"/>
              <a:t> –l` </a:t>
            </a:r>
            <a:r>
              <a:rPr lang="ko-KR" altLang="en-US" baseline="0" dirty="0" smtClean="0"/>
              <a:t>명령어 </a:t>
            </a:r>
            <a:r>
              <a:rPr lang="en-US" altLang="ko-KR" baseline="0" dirty="0" smtClean="0"/>
              <a:t>: </a:t>
            </a:r>
            <a:r>
              <a:rPr lang="en-US" altLang="ko-KR" dirty="0" err="1" smtClean="0"/>
              <a:t>drwxr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xr</a:t>
            </a:r>
            <a:r>
              <a:rPr lang="en-US" altLang="ko-KR" dirty="0" smtClean="0"/>
              <a:t>-x. 2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d/</a:t>
            </a:r>
            <a:r>
              <a:rPr lang="en-US" altLang="ko-KR" dirty="0" err="1" smtClean="0"/>
              <a:t>rwx</a:t>
            </a:r>
            <a:r>
              <a:rPr lang="en-US" altLang="ko-KR" dirty="0" smtClean="0"/>
              <a:t>/r-x/r-x/. 2</a:t>
            </a:r>
          </a:p>
          <a:p>
            <a:r>
              <a:rPr lang="en-US" altLang="ko-KR" dirty="0" smtClean="0"/>
              <a:t>D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디렉토리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Rwx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소유자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읽기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쓰기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실행</a:t>
            </a:r>
            <a:r>
              <a:rPr lang="en-US" altLang="ko-KR" baseline="0" dirty="0" smtClean="0"/>
              <a:t>) -&gt; </a:t>
            </a:r>
            <a:r>
              <a:rPr lang="en-US" altLang="ko-KR" baseline="0" dirty="0" err="1" smtClean="0"/>
              <a:t>ch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모드에서 변경할 수 있음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/>
              <a:t>r-x : </a:t>
            </a:r>
            <a:r>
              <a:rPr lang="ko-KR" altLang="en-US" dirty="0" smtClean="0"/>
              <a:t>그룹</a:t>
            </a:r>
            <a:endParaRPr lang="en-US" altLang="ko-KR" dirty="0" smtClean="0"/>
          </a:p>
          <a:p>
            <a:r>
              <a:rPr lang="en-US" altLang="ko-KR" dirty="0" smtClean="0"/>
              <a:t>r-x : </a:t>
            </a:r>
            <a:r>
              <a:rPr lang="ko-KR" altLang="en-US" dirty="0" err="1" smtClean="0"/>
              <a:t>다른그룹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다른유저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Chmod</a:t>
            </a:r>
            <a:r>
              <a:rPr lang="en-US" altLang="ko-KR" baseline="0" dirty="0" smtClean="0"/>
              <a:t> : 2</a:t>
            </a:r>
            <a:r>
              <a:rPr lang="ko-KR" altLang="en-US" baseline="0" dirty="0" smtClean="0"/>
              <a:t>진법으로 바꾼다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Rwx</a:t>
            </a:r>
            <a:r>
              <a:rPr lang="en-US" altLang="ko-KR" baseline="0" dirty="0" smtClean="0"/>
              <a:t> = 111(2</a:t>
            </a:r>
            <a:r>
              <a:rPr lang="ko-KR" altLang="en-US" baseline="0" dirty="0" smtClean="0"/>
              <a:t>진법</a:t>
            </a:r>
            <a:r>
              <a:rPr lang="en-US" altLang="ko-KR" baseline="0" dirty="0" smtClean="0"/>
              <a:t>) = 7</a:t>
            </a:r>
          </a:p>
          <a:p>
            <a:r>
              <a:rPr lang="en-US" altLang="ko-KR" baseline="0" dirty="0" smtClean="0"/>
              <a:t>R-x = 101(2</a:t>
            </a:r>
            <a:r>
              <a:rPr lang="ko-KR" altLang="en-US" baseline="0" dirty="0" smtClean="0"/>
              <a:t>진법</a:t>
            </a:r>
            <a:r>
              <a:rPr lang="en-US" altLang="ko-KR" baseline="0" dirty="0" smtClean="0"/>
              <a:t>) = 5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따라서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위의 </a:t>
            </a:r>
            <a:r>
              <a:rPr lang="en-US" altLang="ko-KR" dirty="0" err="1" smtClean="0"/>
              <a:t>drwxr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xr</a:t>
            </a:r>
            <a:r>
              <a:rPr lang="en-US" altLang="ko-KR" dirty="0" smtClean="0"/>
              <a:t>-x. 2</a:t>
            </a:r>
            <a:r>
              <a:rPr lang="ko-KR" altLang="en-US" baseline="0" dirty="0" smtClean="0"/>
              <a:t> 이걸 </a:t>
            </a:r>
            <a:r>
              <a:rPr lang="en-US" altLang="ko-KR" baseline="0" dirty="0" err="1" smtClean="0"/>
              <a:t>chmod</a:t>
            </a:r>
            <a:r>
              <a:rPr lang="ko-KR" altLang="en-US" baseline="0" dirty="0" smtClean="0"/>
              <a:t>로 바꾸면 </a:t>
            </a:r>
            <a:r>
              <a:rPr lang="en-US" altLang="ko-KR" baseline="0" dirty="0" smtClean="0"/>
              <a:t>755</a:t>
            </a:r>
            <a:r>
              <a:rPr lang="ko-KR" altLang="en-US" baseline="0" dirty="0" smtClean="0"/>
              <a:t>가 된다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Master </a:t>
            </a:r>
            <a:r>
              <a:rPr lang="ko-KR" altLang="en-US" baseline="0" dirty="0" smtClean="0"/>
              <a:t>서버에서 </a:t>
            </a:r>
            <a:r>
              <a:rPr lang="ko-KR" altLang="en-US" baseline="0" dirty="0" err="1" smtClean="0"/>
              <a:t>공개키를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scp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통해 원격으로 내보낸다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처음 설정에서 </a:t>
            </a:r>
            <a:r>
              <a:rPr lang="en-US" altLang="ko-KR" baseline="0" dirty="0" smtClean="0"/>
              <a:t>775</a:t>
            </a:r>
            <a:r>
              <a:rPr lang="ko-KR" altLang="en-US" baseline="0" dirty="0" smtClean="0"/>
              <a:t>로 잡혀 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그룹에서 쓰기 권한만 안 </a:t>
            </a:r>
            <a:r>
              <a:rPr lang="ko-KR" altLang="en-US" baseline="0" dirty="0" err="1" smtClean="0"/>
              <a:t>주는거지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Slave</a:t>
            </a:r>
            <a:r>
              <a:rPr lang="ko-KR" altLang="en-US" baseline="0" dirty="0" smtClean="0"/>
              <a:t>에서 </a:t>
            </a:r>
            <a:r>
              <a:rPr lang="en-US" altLang="ko-KR" baseline="0" dirty="0" err="1" smtClean="0"/>
              <a:t>ssh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확인해 보면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권한이 다음과 같다</a:t>
            </a:r>
            <a:r>
              <a:rPr lang="en-US" altLang="ko-KR" baseline="0" dirty="0" smtClean="0"/>
              <a:t>. </a:t>
            </a:r>
            <a:r>
              <a:rPr lang="nl-NL" altLang="ko-KR" baseline="0" dirty="0" smtClean="0"/>
              <a:t>Drwxrwxr-x.  2 hadoop hadoop    6 Jan 30 23:47 .ssh</a:t>
            </a:r>
          </a:p>
          <a:p>
            <a:r>
              <a:rPr lang="nl-NL" altLang="ko-KR" baseline="0" dirty="0" smtClean="0"/>
              <a:t>Slave</a:t>
            </a:r>
            <a:r>
              <a:rPr lang="ko-KR" altLang="en-US" baseline="0" dirty="0" smtClean="0"/>
              <a:t>에서 </a:t>
            </a:r>
            <a:r>
              <a:rPr lang="en-US" altLang="ko-KR" baseline="0" dirty="0" err="1" smtClean="0"/>
              <a:t>ssh</a:t>
            </a:r>
            <a:r>
              <a:rPr lang="ko-KR" altLang="en-US" baseline="0" dirty="0" smtClean="0"/>
              <a:t>의 권한을 바꾸는 명령어를 사용한다</a:t>
            </a:r>
            <a:r>
              <a:rPr lang="en-US" altLang="ko-KR" baseline="0" dirty="0" smtClean="0"/>
              <a:t>. [hadoop@slave1 ~]$ </a:t>
            </a:r>
            <a:r>
              <a:rPr lang="en-US" altLang="ko-KR" baseline="0" dirty="0" err="1" smtClean="0"/>
              <a:t>chmod</a:t>
            </a:r>
            <a:r>
              <a:rPr lang="en-US" altLang="ko-KR" baseline="0" dirty="0" smtClean="0"/>
              <a:t> 755 ./.</a:t>
            </a:r>
            <a:r>
              <a:rPr lang="en-US" altLang="ko-KR" baseline="0" dirty="0" err="1" smtClean="0"/>
              <a:t>ssh</a:t>
            </a:r>
            <a:endParaRPr lang="en-US" altLang="ko-KR" baseline="0" dirty="0" smtClean="0"/>
          </a:p>
          <a:p>
            <a:r>
              <a:rPr lang="ko-KR" altLang="en-US" baseline="0" dirty="0" smtClean="0"/>
              <a:t>확인해 보면 바뀌어 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nl-NL" altLang="ko-KR" baseline="0" dirty="0" smtClean="0"/>
              <a:t>[hadoop@slave1 ~]$ mkdir .ssh</a:t>
            </a:r>
          </a:p>
          <a:p>
            <a:r>
              <a:rPr lang="nl-NL" altLang="ko-KR" baseline="0" dirty="0" smtClean="0"/>
              <a:t>[hadoop@slave1 ~]$ ls -a</a:t>
            </a:r>
          </a:p>
          <a:p>
            <a:r>
              <a:rPr lang="nl-NL" altLang="ko-KR" baseline="0" dirty="0" smtClean="0"/>
              <a:t>.              .bash_profile  .dbus      .emacs         .mozilla  .pki       Videos</a:t>
            </a:r>
          </a:p>
          <a:p>
            <a:r>
              <a:rPr lang="nl-NL" altLang="ko-KR" baseline="0" dirty="0" smtClean="0"/>
              <a:t>..             .bashrc        Desktop    .esd_auth      Music     Public     .viminfo</a:t>
            </a:r>
          </a:p>
          <a:p>
            <a:r>
              <a:rPr lang="nl-NL" altLang="ko-KR" baseline="0" dirty="0" smtClean="0"/>
              <a:t>.bash_history  .cache         Documents  .ICEauthority  perl5     .ssh</a:t>
            </a:r>
          </a:p>
          <a:p>
            <a:r>
              <a:rPr lang="nl-NL" altLang="ko-KR" baseline="0" dirty="0" smtClean="0"/>
              <a:t>.bash_logout   .config        Downloads  .local         Pictures  Templates</a:t>
            </a:r>
          </a:p>
          <a:p>
            <a:r>
              <a:rPr lang="nl-NL" altLang="ko-KR" baseline="0" dirty="0" smtClean="0"/>
              <a:t>[hadoop@slave1 ~]$ ls -al</a:t>
            </a:r>
          </a:p>
          <a:p>
            <a:r>
              <a:rPr lang="nl-NL" altLang="ko-KR" baseline="0" dirty="0" smtClean="0"/>
              <a:t>total 44</a:t>
            </a:r>
          </a:p>
          <a:p>
            <a:r>
              <a:rPr lang="nl-NL" altLang="ko-KR" baseline="0" dirty="0" smtClean="0"/>
              <a:t>drwx------. 18 hadoop hadoop 4096 Jan 30 23:47 .</a:t>
            </a:r>
          </a:p>
          <a:p>
            <a:r>
              <a:rPr lang="nl-NL" altLang="ko-KR" baseline="0" dirty="0" smtClean="0"/>
              <a:t>drwxr-xr-x.  3 root   root     20 Jan 29 23:43 ..</a:t>
            </a:r>
          </a:p>
          <a:p>
            <a:r>
              <a:rPr lang="nl-NL" altLang="ko-KR" baseline="0" dirty="0" smtClean="0"/>
              <a:t>-rw-------.  1 hadoop hadoop  375 Jan 30 23:18 .bash_history</a:t>
            </a:r>
          </a:p>
          <a:p>
            <a:r>
              <a:rPr lang="nl-NL" altLang="ko-KR" baseline="0" dirty="0" smtClean="0"/>
              <a:t>-rw-r--r--.  1 hadoop hadoop   18 Aug  8 21:06 .bash_logout</a:t>
            </a:r>
          </a:p>
          <a:p>
            <a:r>
              <a:rPr lang="nl-NL" altLang="ko-KR" baseline="0" dirty="0" smtClean="0"/>
              <a:t>-rw-r--r--.  1 hadoop hadoop  314 Jan 30 22:27 .bash_profile</a:t>
            </a:r>
          </a:p>
          <a:p>
            <a:r>
              <a:rPr lang="nl-NL" altLang="ko-KR" baseline="0" dirty="0" smtClean="0"/>
              <a:t>-rw-r--r--.  1 hadoop hadoop  231 Aug  8 21:06 .bashrc</a:t>
            </a:r>
          </a:p>
          <a:p>
            <a:r>
              <a:rPr lang="nl-NL" altLang="ko-KR" baseline="0" dirty="0" smtClean="0"/>
              <a:t>drwx------. 16 hadoop hadoop 4096 Jan 30 20:28 .cache</a:t>
            </a:r>
          </a:p>
          <a:p>
            <a:r>
              <a:rPr lang="nl-NL" altLang="ko-KR" baseline="0" dirty="0" smtClean="0"/>
              <a:t>drwxr-xr-x. 14 hadoop hadoop  261 Jan 30 00:11 .config</a:t>
            </a:r>
          </a:p>
          <a:p>
            <a:r>
              <a:rPr lang="nl-NL" altLang="ko-KR" baseline="0" dirty="0" smtClean="0"/>
              <a:t>drwx------.  3 hadoop hadoop   25 Jan 30 00:10 .dbus</a:t>
            </a:r>
          </a:p>
          <a:p>
            <a:r>
              <a:rPr lang="nl-NL" altLang="ko-KR" baseline="0" dirty="0" smtClean="0"/>
              <a:t>drwxr-xr-x.  2 hadoop hadoop    6 Jan 30 00:10 Desktop</a:t>
            </a:r>
          </a:p>
          <a:p>
            <a:r>
              <a:rPr lang="nl-NL" altLang="ko-KR" baseline="0" dirty="0" smtClean="0"/>
              <a:t>drwxr-xr-x.  2 hadoop hadoop    6 Jan 30 00:10 Documents</a:t>
            </a:r>
          </a:p>
          <a:p>
            <a:r>
              <a:rPr lang="nl-NL" altLang="ko-KR" baseline="0" dirty="0" smtClean="0"/>
              <a:t>drwxr-xr-x.  2 hadoop hadoop  102 Jan 30 20:41 Downloads</a:t>
            </a:r>
          </a:p>
          <a:p>
            <a:r>
              <a:rPr lang="nl-NL" altLang="ko-KR" baseline="0" dirty="0" smtClean="0"/>
              <a:t>-rw-r--r--.  1 hadoop hadoop  334 Oct 30  2018 .emacs</a:t>
            </a:r>
          </a:p>
          <a:p>
            <a:r>
              <a:rPr lang="nl-NL" altLang="ko-KR" baseline="0" dirty="0" smtClean="0"/>
              <a:t>-rw-------.  1 hadoop hadoop   16 Jan 30 00:10 .esd_auth</a:t>
            </a:r>
          </a:p>
          <a:p>
            <a:r>
              <a:rPr lang="nl-NL" altLang="ko-KR" baseline="0" dirty="0" smtClean="0"/>
              <a:t>-rw-------.  1 hadoop hadoop 1554 Jan 30 22:48 .ICEauthority</a:t>
            </a:r>
          </a:p>
          <a:p>
            <a:r>
              <a:rPr lang="nl-NL" altLang="ko-KR" baseline="0" dirty="0" smtClean="0"/>
              <a:t>drwxrwxr-x.  3 hadoop hadoop   19 Jan 30 00:10 .local</a:t>
            </a:r>
          </a:p>
          <a:p>
            <a:r>
              <a:rPr lang="nl-NL" altLang="ko-KR" baseline="0" dirty="0" smtClean="0"/>
              <a:t>drwxr-xr-x.  6 hadoop hadoop   81 Jan 30 20:28 .mozilla</a:t>
            </a:r>
          </a:p>
          <a:p>
            <a:r>
              <a:rPr lang="nl-NL" altLang="ko-KR" baseline="0" dirty="0" smtClean="0"/>
              <a:t>drwxr-xr-x.  2 hadoop hadoop    6 Jan 30 00:10 Music</a:t>
            </a:r>
          </a:p>
          <a:p>
            <a:r>
              <a:rPr lang="nl-NL" altLang="ko-KR" baseline="0" dirty="0" smtClean="0"/>
              <a:t>drwxrwxr-x.  2 hadoop hadoop    6 Jan 30 00:10 perl5</a:t>
            </a:r>
          </a:p>
          <a:p>
            <a:r>
              <a:rPr lang="nl-NL" altLang="ko-KR" baseline="0" dirty="0" smtClean="0"/>
              <a:t>drwxr-xr-x.  2 hadoop hadoop 4096 Jan 30 23:09 Pictures</a:t>
            </a:r>
          </a:p>
          <a:p>
            <a:r>
              <a:rPr lang="nl-NL" altLang="ko-KR" baseline="0" dirty="0" smtClean="0"/>
              <a:t>drwxrw----.  3 hadoop hadoop   19 Jan 30 20:31 .pki</a:t>
            </a:r>
          </a:p>
          <a:p>
            <a:r>
              <a:rPr lang="nl-NL" altLang="ko-KR" baseline="0" dirty="0" smtClean="0"/>
              <a:t>drwxr-xr-x.  2 hadoop hadoop    6 Jan 30 00:10 Public</a:t>
            </a:r>
          </a:p>
          <a:p>
            <a:r>
              <a:rPr lang="nl-NL" altLang="ko-KR" baseline="0" dirty="0" smtClean="0"/>
              <a:t>drwxrwxr-x.  2 hadoop hadoop    6 Jan 30 23:47 .ssh</a:t>
            </a:r>
          </a:p>
          <a:p>
            <a:r>
              <a:rPr lang="nl-NL" altLang="ko-KR" baseline="0" dirty="0" smtClean="0"/>
              <a:t>drwxr-xr-x.  2 hadoop hadoop    6 Jan 30 00:10 Templates</a:t>
            </a:r>
          </a:p>
          <a:p>
            <a:r>
              <a:rPr lang="nl-NL" altLang="ko-KR" baseline="0" dirty="0" smtClean="0"/>
              <a:t>drwxr-xr-x.  2 hadoop hadoop    6 Jan 30 00:10 Videos</a:t>
            </a:r>
          </a:p>
          <a:p>
            <a:r>
              <a:rPr lang="nl-NL" altLang="ko-KR" baseline="0" dirty="0" smtClean="0"/>
              <a:t>-rw-------.  1 hadoop hadoop 1005 Jan 30 23:18 .viminfo</a:t>
            </a:r>
          </a:p>
          <a:p>
            <a:r>
              <a:rPr lang="nl-NL" altLang="ko-KR" baseline="0" dirty="0" smtClean="0"/>
              <a:t>[hadoop@slave1 ~]$ chmod 755 ./.ssh</a:t>
            </a:r>
          </a:p>
          <a:p>
            <a:r>
              <a:rPr lang="nl-NL" altLang="ko-KR" baseline="0" dirty="0" smtClean="0"/>
              <a:t>[hadoop@slave1 ~]$ ls -al</a:t>
            </a:r>
          </a:p>
          <a:p>
            <a:r>
              <a:rPr lang="nl-NL" altLang="ko-KR" baseline="0" dirty="0" smtClean="0"/>
              <a:t>total 44</a:t>
            </a:r>
          </a:p>
          <a:p>
            <a:r>
              <a:rPr lang="nl-NL" altLang="ko-KR" baseline="0" dirty="0" smtClean="0"/>
              <a:t>drwx------. 18 hadoop hadoop 4096 Jan 30 23:47 .</a:t>
            </a:r>
          </a:p>
          <a:p>
            <a:r>
              <a:rPr lang="nl-NL" altLang="ko-KR" baseline="0" dirty="0" smtClean="0"/>
              <a:t>drwxr-xr-x.  3 root   root     20 Jan 29 23:43 ..</a:t>
            </a:r>
          </a:p>
          <a:p>
            <a:r>
              <a:rPr lang="nl-NL" altLang="ko-KR" baseline="0" dirty="0" smtClean="0"/>
              <a:t>-rw-------.  1 hadoop hadoop  375 Jan 30 23:18 .bash_history</a:t>
            </a:r>
          </a:p>
          <a:p>
            <a:r>
              <a:rPr lang="nl-NL" altLang="ko-KR" baseline="0" dirty="0" smtClean="0"/>
              <a:t>-rw-r--r--.  1 hadoop hadoop   18 Aug  8 21:06 .bash_logout</a:t>
            </a:r>
          </a:p>
          <a:p>
            <a:r>
              <a:rPr lang="nl-NL" altLang="ko-KR" baseline="0" dirty="0" smtClean="0"/>
              <a:t>-rw-r--r--.  1 hadoop hadoop  314 Jan 30 22:27 .bash_profile</a:t>
            </a:r>
          </a:p>
          <a:p>
            <a:r>
              <a:rPr lang="nl-NL" altLang="ko-KR" baseline="0" dirty="0" smtClean="0"/>
              <a:t>-rw-r--r--.  1 hadoop hadoop  231 Aug  8 21:06 .bashrc</a:t>
            </a:r>
          </a:p>
          <a:p>
            <a:r>
              <a:rPr lang="nl-NL" altLang="ko-KR" baseline="0" dirty="0" smtClean="0"/>
              <a:t>drwx------. 16 hadoop hadoop 4096 Jan 30 20:28 .cache</a:t>
            </a:r>
          </a:p>
          <a:p>
            <a:r>
              <a:rPr lang="nl-NL" altLang="ko-KR" baseline="0" dirty="0" smtClean="0"/>
              <a:t>drwxr-xr-x. 14 hadoop hadoop  261 Jan 30 00:11 .config</a:t>
            </a:r>
          </a:p>
          <a:p>
            <a:r>
              <a:rPr lang="nl-NL" altLang="ko-KR" baseline="0" dirty="0" smtClean="0"/>
              <a:t>drwx------.  3 hadoop hadoop   25 Jan 30 00:10 .dbus</a:t>
            </a:r>
          </a:p>
          <a:p>
            <a:r>
              <a:rPr lang="nl-NL" altLang="ko-KR" baseline="0" dirty="0" smtClean="0"/>
              <a:t>drwxr-xr-x.  2 hadoop hadoop    6 Jan 30 00:10 Desktop</a:t>
            </a:r>
          </a:p>
          <a:p>
            <a:r>
              <a:rPr lang="nl-NL" altLang="ko-KR" baseline="0" dirty="0" smtClean="0"/>
              <a:t>drwxr-xr-x.  2 hadoop hadoop    6 Jan 30 00:10 Documents</a:t>
            </a:r>
          </a:p>
          <a:p>
            <a:r>
              <a:rPr lang="nl-NL" altLang="ko-KR" baseline="0" dirty="0" smtClean="0"/>
              <a:t>drwxr-xr-x.  2 hadoop hadoop  102 Jan 30 20:41 Downloads</a:t>
            </a:r>
          </a:p>
          <a:p>
            <a:r>
              <a:rPr lang="nl-NL" altLang="ko-KR" baseline="0" dirty="0" smtClean="0"/>
              <a:t>-rw-r--r--.  1 hadoop hadoop  334 Oct 30  2018 .emacs</a:t>
            </a:r>
          </a:p>
          <a:p>
            <a:r>
              <a:rPr lang="nl-NL" altLang="ko-KR" baseline="0" dirty="0" smtClean="0"/>
              <a:t>-rw-------.  1 hadoop hadoop   16 Jan 30 00:10 .esd_auth</a:t>
            </a:r>
          </a:p>
          <a:p>
            <a:r>
              <a:rPr lang="nl-NL" altLang="ko-KR" baseline="0" dirty="0" smtClean="0"/>
              <a:t>-rw-------.  1 hadoop hadoop 1554 Jan 30 22:48 .ICEauthority</a:t>
            </a:r>
          </a:p>
          <a:p>
            <a:r>
              <a:rPr lang="nl-NL" altLang="ko-KR" baseline="0" dirty="0" smtClean="0"/>
              <a:t>drwxrwxr-x.  3 hadoop hadoop   19 Jan 30 00:10 .local</a:t>
            </a:r>
          </a:p>
          <a:p>
            <a:r>
              <a:rPr lang="nl-NL" altLang="ko-KR" baseline="0" dirty="0" smtClean="0"/>
              <a:t>drwxr-xr-x.  6 hadoop hadoop   81 Jan 30 20:28 .mozilla</a:t>
            </a:r>
          </a:p>
          <a:p>
            <a:r>
              <a:rPr lang="nl-NL" altLang="ko-KR" baseline="0" dirty="0" smtClean="0"/>
              <a:t>drwxr-xr-x.  2 hadoop hadoop    6 Jan 30 00:10 Music</a:t>
            </a:r>
          </a:p>
          <a:p>
            <a:r>
              <a:rPr lang="nl-NL" altLang="ko-KR" baseline="0" dirty="0" smtClean="0"/>
              <a:t>drwxrwxr-x.  2 hadoop hadoop    6 Jan 30 00:10 perl5</a:t>
            </a:r>
          </a:p>
          <a:p>
            <a:r>
              <a:rPr lang="nl-NL" altLang="ko-KR" baseline="0" dirty="0" smtClean="0"/>
              <a:t>drwxr-xr-x.  2 hadoop hadoop 4096 Jan 30 23:09 Pictures</a:t>
            </a:r>
          </a:p>
          <a:p>
            <a:r>
              <a:rPr lang="nl-NL" altLang="ko-KR" baseline="0" dirty="0" smtClean="0"/>
              <a:t>drwxrw----.  3 hadoop hadoop   19 Jan 30 20:31 .pki</a:t>
            </a:r>
          </a:p>
          <a:p>
            <a:r>
              <a:rPr lang="nl-NL" altLang="ko-KR" baseline="0" dirty="0" smtClean="0"/>
              <a:t>drwxr-xr-x.  2 hadoop hadoop    6 Jan 30 00:10 Public</a:t>
            </a:r>
          </a:p>
          <a:p>
            <a:r>
              <a:rPr lang="nl-NL" altLang="ko-KR" baseline="0" dirty="0" smtClean="0"/>
              <a:t>drwxr-xr-x.  2 hadoop hadoop    6 Jan 30 23:47 .ssh</a:t>
            </a:r>
          </a:p>
          <a:p>
            <a:r>
              <a:rPr lang="nl-NL" altLang="ko-KR" baseline="0" dirty="0" smtClean="0"/>
              <a:t>drwxr-xr-x.  2 hadoop hadoop    6 Jan 30 00:10 Templates</a:t>
            </a:r>
          </a:p>
          <a:p>
            <a:r>
              <a:rPr lang="nl-NL" altLang="ko-KR" baseline="0" dirty="0" smtClean="0"/>
              <a:t>drwxr-xr-x.  2 hadoop hadoop    6 Jan 30 00:10 Videos</a:t>
            </a:r>
          </a:p>
          <a:p>
            <a:r>
              <a:rPr lang="nl-NL" altLang="ko-KR" baseline="0" dirty="0" smtClean="0"/>
              <a:t>-rw-------.  1 hadoop hadoop 1005 Jan 30 23:18 .viminfo</a:t>
            </a:r>
          </a:p>
          <a:p>
            <a:r>
              <a:rPr lang="nl-NL" altLang="ko-KR" baseline="0" dirty="0" smtClean="0"/>
              <a:t>[hadoop@slave1 ~]$ </a:t>
            </a:r>
          </a:p>
          <a:p>
            <a:endParaRPr lang="nl-NL" altLang="ko-KR" baseline="0" dirty="0" smtClean="0"/>
          </a:p>
          <a:p>
            <a:r>
              <a:rPr lang="en-US" altLang="ko-KR" baseline="0" dirty="0" smtClean="0"/>
              <a:t>2. Master </a:t>
            </a:r>
            <a:r>
              <a:rPr lang="ko-KR" altLang="en-US" baseline="0" dirty="0" smtClean="0"/>
              <a:t>서버에서 </a:t>
            </a:r>
            <a:r>
              <a:rPr lang="en-US" altLang="ko-KR" baseline="0" dirty="0" smtClean="0"/>
              <a:t>slave </a:t>
            </a:r>
            <a:r>
              <a:rPr lang="ko-KR" altLang="en-US" baseline="0" dirty="0" smtClean="0"/>
              <a:t>서버로 공개키 분배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[</a:t>
            </a:r>
            <a:r>
              <a:rPr lang="en-US" altLang="ko-KR" baseline="0" dirty="0" err="1" smtClean="0"/>
              <a:t>hadoop@master</a:t>
            </a:r>
            <a:r>
              <a:rPr lang="en-US" altLang="ko-KR" baseline="0" dirty="0" smtClean="0"/>
              <a:t> ~]$ </a:t>
            </a:r>
            <a:r>
              <a:rPr lang="en-US" altLang="ko-KR" baseline="0" dirty="0" err="1" smtClean="0"/>
              <a:t>scp</a:t>
            </a:r>
            <a:r>
              <a:rPr lang="en-US" altLang="ko-KR" baseline="0" dirty="0" smtClean="0"/>
              <a:t> ~/.</a:t>
            </a:r>
            <a:r>
              <a:rPr lang="en-US" altLang="ko-KR" baseline="0" dirty="0" err="1" smtClean="0"/>
              <a:t>ssh</a:t>
            </a:r>
            <a:r>
              <a:rPr lang="en-US" altLang="ko-KR" baseline="0" dirty="0" smtClean="0"/>
              <a:t>/</a:t>
            </a:r>
            <a:r>
              <a:rPr lang="en-US" altLang="ko-KR" baseline="0" dirty="0" err="1" smtClean="0"/>
              <a:t>authorized_keys</a:t>
            </a:r>
            <a:r>
              <a:rPr lang="en-US" altLang="ko-KR" baseline="0" dirty="0" smtClean="0"/>
              <a:t> hadoop@192.168.106.129:./.</a:t>
            </a:r>
            <a:r>
              <a:rPr lang="en-US" altLang="ko-KR" baseline="0" dirty="0" err="1" smtClean="0"/>
              <a:t>ssh</a:t>
            </a:r>
            <a:r>
              <a:rPr lang="en-US" altLang="ko-KR" baseline="0" dirty="0" smtClean="0"/>
              <a:t>/</a:t>
            </a:r>
          </a:p>
          <a:p>
            <a:r>
              <a:rPr lang="en-US" altLang="ko-KR" baseline="0" dirty="0" smtClean="0"/>
              <a:t>The authenticity of host '192.168.106.129 (192.168.106.129)' can't be established.</a:t>
            </a:r>
          </a:p>
          <a:p>
            <a:r>
              <a:rPr lang="en-US" altLang="ko-KR" baseline="0" dirty="0" smtClean="0"/>
              <a:t>ECDSA key fingerprint is SHA256:Faz4ezLkZ7HKIZb8f3oZgCjaOOPcYYtr6pEF3mOY69I.</a:t>
            </a:r>
          </a:p>
          <a:p>
            <a:r>
              <a:rPr lang="en-US" altLang="ko-KR" baseline="0" dirty="0" smtClean="0"/>
              <a:t>ECDSA key fingerprint is MD5:ed:cd:ef:86:83:fd:8d:c1:f9:de:8c:14:b5:33:22:46.</a:t>
            </a:r>
          </a:p>
          <a:p>
            <a:r>
              <a:rPr lang="en-US" altLang="ko-KR" baseline="0" dirty="0" smtClean="0"/>
              <a:t>Are you sure you want to continue connecting (yes/no)? yes</a:t>
            </a:r>
          </a:p>
          <a:p>
            <a:r>
              <a:rPr lang="en-US" altLang="ko-KR" baseline="0" dirty="0" smtClean="0"/>
              <a:t>Warning: Permanently added '192.168.106.129' (ECDSA) to the list of known hosts.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3. slave</a:t>
            </a:r>
            <a:r>
              <a:rPr lang="ko-KR" altLang="en-US" baseline="0" dirty="0" smtClean="0"/>
              <a:t>에서 키 복제되었는지 확인</a:t>
            </a:r>
            <a:endParaRPr lang="en-US" altLang="ko-KR" baseline="0" dirty="0" smtClean="0"/>
          </a:p>
          <a:p>
            <a:r>
              <a:rPr lang="en-US" altLang="ko-KR" baseline="0" dirty="0" smtClean="0"/>
              <a:t>[hadoop@slave1 ~]$ </a:t>
            </a:r>
            <a:r>
              <a:rPr lang="en-US" altLang="ko-KR" baseline="0" dirty="0" err="1" smtClean="0"/>
              <a:t>ls</a:t>
            </a:r>
            <a:r>
              <a:rPr lang="en-US" altLang="ko-KR" baseline="0" dirty="0" smtClean="0"/>
              <a:t> .</a:t>
            </a:r>
            <a:r>
              <a:rPr lang="en-US" altLang="ko-KR" baseline="0" dirty="0" err="1" smtClean="0"/>
              <a:t>ssh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authorized_keys</a:t>
            </a:r>
            <a:endParaRPr lang="en-US" altLang="ko-KR" baseline="0" dirty="0" smtClean="0"/>
          </a:p>
          <a:p>
            <a:r>
              <a:rPr lang="ko-KR" altLang="en-US" baseline="0" dirty="0" smtClean="0"/>
              <a:t>성공</a:t>
            </a:r>
            <a:r>
              <a:rPr lang="en-US" altLang="ko-KR" baseline="0" dirty="0" smtClean="0"/>
              <a:t>!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4. Master </a:t>
            </a:r>
            <a:r>
              <a:rPr lang="ko-KR" altLang="en-US" baseline="0" dirty="0" err="1" smtClean="0"/>
              <a:t>노드에서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date </a:t>
            </a:r>
            <a:r>
              <a:rPr lang="ko-KR" altLang="en-US" baseline="0" dirty="0" smtClean="0"/>
              <a:t>명령어 구현해보자</a:t>
            </a:r>
            <a:endParaRPr lang="en-US" altLang="ko-KR" baseline="0" dirty="0" smtClean="0"/>
          </a:p>
          <a:p>
            <a:r>
              <a:rPr lang="en-US" altLang="ko-KR" baseline="0" dirty="0" smtClean="0"/>
              <a:t>Master</a:t>
            </a:r>
            <a:r>
              <a:rPr lang="ko-KR" altLang="en-US" baseline="0" dirty="0" smtClean="0"/>
              <a:t>에서 </a:t>
            </a:r>
            <a:r>
              <a:rPr lang="en-US" altLang="ko-KR" baseline="0" dirty="0" err="1" smtClean="0"/>
              <a:t>ssh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통해 </a:t>
            </a:r>
            <a:r>
              <a:rPr lang="en-US" altLang="ko-KR" baseline="0" dirty="0" smtClean="0"/>
              <a:t>secondary, slave1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명령을보낸다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그러면 </a:t>
            </a:r>
            <a:r>
              <a:rPr lang="en-US" altLang="ko-KR" baseline="0" dirty="0" smtClean="0"/>
              <a:t>slave1</a:t>
            </a:r>
            <a:r>
              <a:rPr lang="ko-KR" altLang="en-US" baseline="0" dirty="0" smtClean="0"/>
              <a:t>에서 원격으로 </a:t>
            </a:r>
            <a:r>
              <a:rPr lang="ko-KR" altLang="en-US" baseline="0" dirty="0" err="1" smtClean="0"/>
              <a:t>실행된ㄷ다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035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설정파일 굉장히 많다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5620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파일들을 수정하겠다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쉘</a:t>
            </a:r>
            <a:r>
              <a:rPr lang="ko-KR" altLang="en-US" dirty="0" smtClean="0"/>
              <a:t> 스크립트 파일에</a:t>
            </a:r>
            <a:r>
              <a:rPr lang="ko-KR" altLang="en-US" baseline="0" dirty="0" smtClean="0"/>
              <a:t> 환경변수 설정</a:t>
            </a:r>
            <a:endParaRPr lang="en-US" altLang="ko-KR" baseline="0" dirty="0" smtClean="0"/>
          </a:p>
          <a:p>
            <a:r>
              <a:rPr lang="ko-KR" altLang="en-US" dirty="0" smtClean="0"/>
              <a:t>다른 여러 환경변수 중 </a:t>
            </a:r>
            <a:r>
              <a:rPr lang="en-US" altLang="ko-KR" dirty="0" smtClean="0"/>
              <a:t>j</a:t>
            </a:r>
            <a:r>
              <a:rPr lang="ko-KR" altLang="en-US" dirty="0" smtClean="0"/>
              <a:t>아</a:t>
            </a:r>
            <a:r>
              <a:rPr lang="en-US" altLang="ko-KR" dirty="0" smtClean="0"/>
              <a:t> </a:t>
            </a:r>
            <a:r>
              <a:rPr lang="ko-KR" altLang="en-US" dirty="0" smtClean="0"/>
              <a:t>먼저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하둡이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기반이니까</a:t>
            </a:r>
            <a:endParaRPr lang="en-US" altLang="ko-KR" dirty="0" smtClean="0"/>
          </a:p>
          <a:p>
            <a:r>
              <a:rPr lang="ko-KR" altLang="en-US" dirty="0" err="1" smtClean="0"/>
              <a:t>하둡이</a:t>
            </a:r>
            <a:r>
              <a:rPr lang="ko-KR" altLang="en-US" baseline="0" dirty="0" smtClean="0"/>
              <a:t> 실행될 때 </a:t>
            </a:r>
            <a:r>
              <a:rPr lang="en-US" altLang="ko-KR" baseline="0" dirty="0" smtClean="0"/>
              <a:t>j</a:t>
            </a:r>
            <a:r>
              <a:rPr lang="ko-KR" altLang="en-US" baseline="0" dirty="0" smtClean="0"/>
              <a:t>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어디서 실행할지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9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Tmp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폴더 없다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만들고 설정한다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980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err="1" smtClean="0"/>
              <a:t>Hdfs</a:t>
            </a:r>
            <a:r>
              <a:rPr lang="ko-KR" altLang="en-US" baseline="0" dirty="0" smtClean="0"/>
              <a:t>에만 </a:t>
            </a:r>
            <a:r>
              <a:rPr lang="ko-KR" altLang="en-US" baseline="0" dirty="0" err="1" smtClean="0"/>
              <a:t>설정되는거</a:t>
            </a:r>
            <a:r>
              <a:rPr lang="ko-KR" altLang="en-US" baseline="0" dirty="0" smtClean="0"/>
              <a:t> 복제 개수</a:t>
            </a:r>
            <a:r>
              <a:rPr lang="en-US" altLang="ko-KR" baseline="0" dirty="0" smtClean="0"/>
              <a:t> 1</a:t>
            </a:r>
            <a:r>
              <a:rPr lang="ko-KR" altLang="en-US" baseline="0" dirty="0" smtClean="0"/>
              <a:t>이나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로 해야 한다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우리 </a:t>
            </a:r>
            <a:r>
              <a:rPr lang="ko-KR" altLang="en-US" baseline="0" dirty="0" err="1" smtClean="0"/>
              <a:t>노드개수가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개밖에 없으니</a:t>
            </a:r>
            <a:r>
              <a:rPr lang="en-US" altLang="ko-KR" baseline="0" dirty="0" smtClean="0"/>
              <a:t>. 1</a:t>
            </a:r>
            <a:r>
              <a:rPr lang="ko-KR" altLang="en-US" baseline="0" dirty="0" smtClean="0"/>
              <a:t>로 하면 데이터가 하나의 </a:t>
            </a:r>
            <a:r>
              <a:rPr lang="ko-KR" altLang="en-US" baseline="0" dirty="0" err="1" smtClean="0"/>
              <a:t>블락에만</a:t>
            </a:r>
            <a:r>
              <a:rPr lang="ko-KR" altLang="en-US" baseline="0" dirty="0" smtClean="0"/>
              <a:t> 쌓인다</a:t>
            </a:r>
            <a:r>
              <a:rPr lang="en-US" altLang="ko-KR" baseline="0" dirty="0" smtClean="0"/>
              <a:t>. 2</a:t>
            </a:r>
            <a:r>
              <a:rPr lang="ko-KR" altLang="en-US" baseline="0" dirty="0" smtClean="0"/>
              <a:t>로 하면 둘 다 쌓인다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보통 실무에서는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을 권장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+ </a:t>
            </a:r>
            <a:r>
              <a:rPr lang="ko-KR" altLang="en-US" baseline="0" dirty="0" smtClean="0"/>
              <a:t>인증 거치지 않도록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실행할 때마다 인증 거쳐야 되면 번거로움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네임 </a:t>
            </a:r>
            <a:r>
              <a:rPr lang="ko-KR" altLang="en-US" baseline="0" dirty="0" err="1" smtClean="0"/>
              <a:t>노드</a:t>
            </a:r>
            <a:r>
              <a:rPr lang="ko-KR" altLang="en-US" baseline="0" dirty="0" smtClean="0"/>
              <a:t> 데이터 가져와서 </a:t>
            </a:r>
            <a:r>
              <a:rPr lang="ko-KR" altLang="en-US" baseline="0" dirty="0" err="1" smtClean="0"/>
              <a:t>세컨더리가</a:t>
            </a:r>
            <a:r>
              <a:rPr lang="ko-KR" altLang="en-US" baseline="0" dirty="0" smtClean="0"/>
              <a:t> 병합해서 다시 네임 </a:t>
            </a:r>
            <a:r>
              <a:rPr lang="ko-KR" altLang="en-US" baseline="0" dirty="0" err="1" smtClean="0"/>
              <a:t>노드에</a:t>
            </a:r>
            <a:r>
              <a:rPr lang="ko-KR" altLang="en-US" baseline="0" dirty="0" smtClean="0"/>
              <a:t> 넣어준다고 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때 </a:t>
            </a:r>
            <a:r>
              <a:rPr lang="en-US" altLang="ko-KR" baseline="0" dirty="0" smtClean="0"/>
              <a:t>http </a:t>
            </a:r>
            <a:r>
              <a:rPr lang="ko-KR" altLang="en-US" baseline="0" dirty="0" smtClean="0"/>
              <a:t>프로토콜을 사용한다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http </a:t>
            </a:r>
            <a:r>
              <a:rPr lang="ko-KR" altLang="en-US" baseline="0" dirty="0" smtClean="0"/>
              <a:t>프로토콜에 </a:t>
            </a:r>
            <a:r>
              <a:rPr lang="ko-KR" altLang="en-US" baseline="0" dirty="0" err="1" smtClean="0"/>
              <a:t>세컨더리</a:t>
            </a:r>
            <a:r>
              <a:rPr lang="ko-KR" altLang="en-US" baseline="0" dirty="0" smtClean="0"/>
              <a:t> 네임 </a:t>
            </a:r>
            <a:r>
              <a:rPr lang="ko-KR" altLang="en-US" baseline="0" dirty="0" err="1" smtClean="0"/>
              <a:t>노드가</a:t>
            </a:r>
            <a:r>
              <a:rPr lang="ko-KR" altLang="en-US" baseline="0" dirty="0" smtClean="0"/>
              <a:t> 사용할 주소를 설정한다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533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맵리듀스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yarn</a:t>
            </a:r>
            <a:r>
              <a:rPr lang="ko-KR" altLang="en-US" dirty="0" smtClean="0"/>
              <a:t>으로 설정한다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이동 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mapred-site.xml.template</a:t>
            </a:r>
            <a:r>
              <a:rPr lang="ko-KR" altLang="en-US" dirty="0" smtClean="0"/>
              <a:t>을 복사해서 파일 이름 바꾸고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설정 값 바꿔준다</a:t>
            </a:r>
            <a:r>
              <a:rPr lang="en-US" altLang="ko-KR" dirty="0" smtClean="0"/>
              <a:t>. -&gt; VI</a:t>
            </a:r>
            <a:r>
              <a:rPr lang="ko-KR" altLang="en-US" dirty="0" smtClean="0"/>
              <a:t>로 열기</a:t>
            </a:r>
            <a:r>
              <a:rPr lang="en-US" altLang="ko-KR" baseline="0" dirty="0" smtClean="0"/>
              <a:t> -&gt; xml </a:t>
            </a:r>
            <a:r>
              <a:rPr lang="ko-KR" altLang="en-US" baseline="0" dirty="0" smtClean="0"/>
              <a:t>선언과 </a:t>
            </a:r>
            <a:r>
              <a:rPr lang="en-US" altLang="ko-KR" baseline="0" dirty="0" err="1" smtClean="0"/>
              <a:t>xxl</a:t>
            </a:r>
            <a:r>
              <a:rPr lang="ko-KR" altLang="en-US" baseline="0" dirty="0" smtClean="0"/>
              <a:t>선언과 </a:t>
            </a:r>
            <a:r>
              <a:rPr lang="ko-KR" altLang="en-US" baseline="0" dirty="0" err="1" smtClean="0"/>
              <a:t>등등등</a:t>
            </a:r>
            <a:r>
              <a:rPr lang="ko-KR" altLang="en-US" baseline="0" dirty="0" smtClean="0"/>
              <a:t> 있다</a:t>
            </a:r>
            <a:r>
              <a:rPr lang="en-US" altLang="ko-KR" baseline="0" dirty="0" smtClean="0"/>
              <a:t>. -&gt;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067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가상환경에서도 최대한 구성을 저렇게까지 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가상환경 </a:t>
            </a:r>
            <a:r>
              <a:rPr lang="en-US" altLang="ko-KR" dirty="0" smtClean="0"/>
              <a:t>+ </a:t>
            </a:r>
            <a:r>
              <a:rPr lang="en-US" altLang="ko-KR" dirty="0" err="1" smtClean="0"/>
              <a:t>os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리눅스</a:t>
            </a:r>
            <a:endParaRPr lang="ko-KR" altLang="en-US" dirty="0" smtClean="0"/>
          </a:p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버전은 </a:t>
            </a:r>
            <a:r>
              <a:rPr lang="en-US" altLang="ko-KR" dirty="0" err="1" smtClean="0"/>
              <a:t>centOS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설치할 때 보니 여기에 </a:t>
            </a:r>
            <a:r>
              <a:rPr lang="en-US" altLang="ko-KR" dirty="0" smtClean="0"/>
              <a:t>6</a:t>
            </a:r>
            <a:r>
              <a:rPr lang="ko-KR" altLang="en-US" dirty="0" smtClean="0"/>
              <a:t>버전인지 </a:t>
            </a:r>
            <a:r>
              <a:rPr lang="en-US" altLang="ko-KR" dirty="0" smtClean="0"/>
              <a:t>7</a:t>
            </a:r>
            <a:r>
              <a:rPr lang="ko-KR" altLang="en-US" dirty="0" smtClean="0"/>
              <a:t>버전인지 때문에 고민을</a:t>
            </a:r>
            <a:r>
              <a:rPr lang="en-US" altLang="ko-KR" dirty="0" smtClean="0"/>
              <a:t>…. </a:t>
            </a:r>
            <a:r>
              <a:rPr lang="en-US" altLang="ko-KR" dirty="0" smtClean="0">
                <a:sym typeface="Wingdings" panose="05000000000000000000" pitchFamily="2" charset="2"/>
              </a:rPr>
              <a:t> 7</a:t>
            </a:r>
            <a:r>
              <a:rPr lang="ko-KR" altLang="en-US" dirty="0" smtClean="0">
                <a:sym typeface="Wingdings" panose="05000000000000000000" pitchFamily="2" charset="2"/>
              </a:rPr>
              <a:t>로 </a:t>
            </a:r>
            <a:r>
              <a:rPr lang="ko-KR" altLang="en-US" dirty="0" err="1" smtClean="0">
                <a:sym typeface="Wingdings" panose="05000000000000000000" pitchFamily="2" charset="2"/>
              </a:rPr>
              <a:t>가쥬아</a:t>
            </a:r>
            <a:r>
              <a:rPr lang="en-US" altLang="ko-KR" dirty="0" smtClean="0">
                <a:sym typeface="Wingdings" panose="05000000000000000000" pitchFamily="2" charset="2"/>
              </a:rPr>
              <a:t>!!!!!!!!!!!!!!!!!!</a:t>
            </a:r>
          </a:p>
          <a:p>
            <a:r>
              <a:rPr lang="en-US" altLang="ko-KR" dirty="0" smtClean="0">
                <a:hlinkClick r:id="rId3"/>
              </a:rPr>
              <a:t>http://mirror.kakao.com/centos/7.7.1908/isos/x86_64/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67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리소스 설정 담당하는 애임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Map </a:t>
            </a:r>
            <a:r>
              <a:rPr lang="ko-KR" altLang="en-US" dirty="0" smtClean="0"/>
              <a:t>작업 끝나면 </a:t>
            </a:r>
            <a:r>
              <a:rPr lang="en-US" altLang="ko-KR" dirty="0" smtClean="0"/>
              <a:t>sort </a:t>
            </a:r>
            <a:r>
              <a:rPr lang="ko-KR" altLang="en-US" dirty="0" smtClean="0"/>
              <a:t>후 </a:t>
            </a:r>
            <a:r>
              <a:rPr lang="en-US" altLang="ko-KR" dirty="0" smtClean="0"/>
              <a:t>shuffle</a:t>
            </a:r>
          </a:p>
          <a:p>
            <a:r>
              <a:rPr lang="en-US" altLang="ko-KR" dirty="0" smtClean="0"/>
              <a:t>Class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이름은 </a:t>
            </a:r>
            <a:r>
              <a:rPr lang="ko-KR" altLang="en-US" baseline="0" dirty="0" err="1" smtClean="0"/>
              <a:t>하둡에서</a:t>
            </a:r>
            <a:r>
              <a:rPr lang="ko-KR" altLang="en-US" baseline="0" dirty="0" smtClean="0"/>
              <a:t> 제공하는</a:t>
            </a:r>
            <a:r>
              <a:rPr lang="en-US" altLang="ko-KR" baseline="0" dirty="0" smtClean="0"/>
              <a:t> shuffle handler.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--- </a:t>
            </a:r>
            <a:r>
              <a:rPr lang="ko-KR" altLang="en-US" dirty="0" smtClean="0"/>
              <a:t>여기까지가 최소 기본 설정 </a:t>
            </a:r>
            <a:r>
              <a:rPr lang="en-US" altLang="ko-KR" dirty="0" smtClean="0"/>
              <a:t>---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셔플한다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=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8766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Tmp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폴더가 없다</a:t>
            </a:r>
            <a:endParaRPr lang="en-US" altLang="ko-KR" dirty="0" smtClean="0"/>
          </a:p>
          <a:p>
            <a:r>
              <a:rPr lang="en-US" altLang="ko-KR" dirty="0" err="1" smtClean="0"/>
              <a:t>Tmp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폴더 만들어줘야 함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Hadoop</a:t>
            </a:r>
            <a:r>
              <a:rPr lang="en-US" altLang="ko-KR" baseline="0" dirty="0" smtClean="0"/>
              <a:t> 2-7.7.</a:t>
            </a:r>
            <a:r>
              <a:rPr lang="ko-KR" altLang="en-US" baseline="0" dirty="0" smtClean="0"/>
              <a:t>이라는 폴더에 </a:t>
            </a:r>
            <a:r>
              <a:rPr lang="en-US" altLang="ko-KR" baseline="0" dirty="0" err="1" smtClean="0"/>
              <a:t>tmp</a:t>
            </a:r>
            <a:r>
              <a:rPr lang="ko-KR" altLang="en-US" baseline="0" dirty="0" smtClean="0"/>
              <a:t>가 있어야 하는데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dirty="0" smtClean="0"/>
              <a:t>$ </a:t>
            </a:r>
            <a:r>
              <a:rPr lang="en-US" altLang="ko-KR" dirty="0" err="1" smtClean="0"/>
              <a:t>mkdir</a:t>
            </a:r>
            <a:r>
              <a:rPr lang="en-US" altLang="ko-KR" dirty="0" smtClean="0"/>
              <a:t> -p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tmp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dfs</a:t>
            </a:r>
            <a:r>
              <a:rPr lang="en-US" altLang="ko-KR" dirty="0" smtClean="0"/>
              <a:t>/name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명령어 수행하면 한 번에 다 만들어짐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chmod</a:t>
            </a:r>
            <a:r>
              <a:rPr lang="en-US" altLang="ko-KR" dirty="0" smtClean="0"/>
              <a:t> 755 : </a:t>
            </a:r>
            <a:r>
              <a:rPr lang="ko-KR" altLang="en-US" dirty="0" err="1" smtClean="0"/>
              <a:t>하둡</a:t>
            </a:r>
            <a:r>
              <a:rPr lang="ko-KR" altLang="en-US" dirty="0" smtClean="0"/>
              <a:t> 내 유저만 쓰고 다른 유저나 다른 그룹은 쓰기 못하도록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3154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방화벽</a:t>
            </a:r>
            <a:endParaRPr lang="en-US" altLang="ko-KR" dirty="0" smtClean="0"/>
          </a:p>
          <a:p>
            <a:r>
              <a:rPr lang="ko-KR" altLang="en-US" dirty="0" smtClean="0"/>
              <a:t>주소에 대한 범위를 줘서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여기에 대해 </a:t>
            </a:r>
            <a:r>
              <a:rPr lang="ko-KR" altLang="en-US" dirty="0" err="1" smtClean="0"/>
              <a:t>인아웃할</a:t>
            </a:r>
            <a:r>
              <a:rPr lang="ko-KR" altLang="en-US" dirty="0" smtClean="0"/>
              <a:t> 때 방화벽에서 막지 않고 통과시키도록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내부적으로 사용하는 포트들이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나중에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할 때는 </a:t>
            </a:r>
            <a:r>
              <a:rPr lang="en-US" altLang="ko-KR" dirty="0" err="1" smtClean="0"/>
              <a:t>mysql</a:t>
            </a:r>
            <a:r>
              <a:rPr lang="ko-KR" altLang="en-US" dirty="0" smtClean="0"/>
              <a:t>설치해서 저장소로 사용하고 그럴 건데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방화벽 파일은 루트 계정 </a:t>
            </a:r>
            <a:r>
              <a:rPr lang="en-US" altLang="ko-KR" dirty="0" smtClean="0"/>
              <a:t>-=&gt; </a:t>
            </a:r>
            <a:r>
              <a:rPr lang="ko-KR" altLang="en-US" dirty="0" err="1" smtClean="0"/>
              <a:t>턴미널</a:t>
            </a:r>
            <a:r>
              <a:rPr lang="ko-KR" altLang="en-US" dirty="0" smtClean="0"/>
              <a:t> 새로 열어서 루트 계정으로 바꿔라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36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하둡</a:t>
            </a:r>
            <a:r>
              <a:rPr lang="ko-KR" altLang="en-US" dirty="0" smtClean="0"/>
              <a:t> 운영할 건데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포맷하면 좋다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네임노드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마스터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할거에요</a:t>
            </a:r>
            <a:r>
              <a:rPr lang="en-US" altLang="ko-KR" dirty="0" smtClean="0"/>
              <a:t>!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마스터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하둡</a:t>
            </a:r>
            <a:r>
              <a:rPr lang="ko-KR" altLang="en-US" dirty="0" smtClean="0"/>
              <a:t> 환경 구성 후 최초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번만 수정합니다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성공한 걸 어떻게 확인하는지 </a:t>
            </a:r>
            <a:r>
              <a:rPr lang="ko-KR" altLang="en-US" dirty="0" err="1" smtClean="0"/>
              <a:t>보여줄게여</a:t>
            </a:r>
            <a:r>
              <a:rPr lang="en-US" altLang="ko-KR" dirty="0" smtClean="0"/>
              <a:t>!!!!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마스터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포맷 </a:t>
            </a:r>
            <a:r>
              <a:rPr lang="en-US" altLang="ko-KR" dirty="0" smtClean="0"/>
              <a:t>&gt;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마스터노드</a:t>
            </a:r>
            <a:r>
              <a:rPr lang="ko-KR" altLang="en-US" baseline="0" dirty="0" smtClean="0"/>
              <a:t> 브라우저 </a:t>
            </a:r>
            <a:r>
              <a:rPr lang="en-US" altLang="ko-KR" baseline="0" dirty="0" smtClean="0"/>
              <a:t>&gt; </a:t>
            </a:r>
            <a:r>
              <a:rPr lang="ko-KR" altLang="en-US" baseline="0" dirty="0" err="1" smtClean="0"/>
              <a:t>하둡서비스</a:t>
            </a:r>
            <a:r>
              <a:rPr lang="ko-KR" altLang="en-US" baseline="0" dirty="0" smtClean="0"/>
              <a:t> 시작</a:t>
            </a:r>
            <a:r>
              <a:rPr lang="en-US" altLang="ko-KR" baseline="0" dirty="0" smtClean="0"/>
              <a:t>  &gt; </a:t>
            </a:r>
            <a:r>
              <a:rPr lang="en-US" altLang="ko-KR" baseline="0" dirty="0" err="1" smtClean="0"/>
              <a:t>sbin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디렉토리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* </a:t>
            </a:r>
            <a:r>
              <a:rPr lang="en-US" altLang="ko-KR" baseline="0" dirty="0" err="1" smtClean="0"/>
              <a:t>Jps</a:t>
            </a:r>
            <a:r>
              <a:rPr lang="en-US" altLang="ko-KR" baseline="0" dirty="0" smtClean="0"/>
              <a:t> </a:t>
            </a:r>
            <a:r>
              <a:rPr lang="ko-KR" altLang="en-US" baseline="0" smtClean="0"/>
              <a:t>명령어 </a:t>
            </a:r>
            <a:r>
              <a:rPr lang="en-US" altLang="ko-KR" baseline="0" smtClean="0"/>
              <a:t>: </a:t>
            </a:r>
            <a:r>
              <a:rPr lang="ko-KR" altLang="en-US" baseline="0" smtClean="0"/>
              <a:t>뭐뭐 잇는지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6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가상환경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가상환경의 환경 구성이 무엇인지 이름을 다 써주면 좋음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파일을</a:t>
            </a:r>
            <a:r>
              <a:rPr lang="ko-KR" altLang="en-US" baseline="0" dirty="0" smtClean="0"/>
              <a:t> 생성할 </a:t>
            </a:r>
            <a:r>
              <a:rPr lang="en-US" altLang="ko-KR" baseline="0" dirty="0" smtClean="0"/>
              <a:t>directory : </a:t>
            </a:r>
            <a:r>
              <a:rPr lang="ko-KR" altLang="en-US" baseline="0" dirty="0" smtClean="0"/>
              <a:t>선택을</a:t>
            </a:r>
            <a:r>
              <a:rPr lang="en-US" altLang="ko-KR" baseline="0" dirty="0" smtClean="0"/>
              <a:t>C</a:t>
            </a:r>
            <a:r>
              <a:rPr lang="ko-KR" altLang="en-US" baseline="0" dirty="0" smtClean="0"/>
              <a:t>드라이브밖에 못함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우리 이렇게 지정함</a:t>
            </a:r>
            <a:endParaRPr lang="en-US" altLang="ko-KR" dirty="0" smtClean="0"/>
          </a:p>
          <a:p>
            <a:r>
              <a:rPr lang="en-US" altLang="ko-KR" dirty="0" smtClean="0"/>
              <a:t>C:\CentOS 7 64-bit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855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111</a:t>
            </a:r>
            <a:r>
              <a:rPr lang="ko-KR" altLang="en-US" dirty="0" smtClean="0"/>
              <a:t>로 한 건 작은 거고 나중에 조정할 것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가상머신에</a:t>
            </a:r>
            <a:r>
              <a:rPr lang="ko-KR" altLang="en-US" dirty="0" smtClean="0"/>
              <a:t> 구성되는 프로세스의 개수 조정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컴퓨터 안에다가 논리적으로 또 다른 하나의 </a:t>
            </a:r>
            <a:r>
              <a:rPr lang="en-US" altLang="ko-KR" dirty="0" smtClean="0"/>
              <a:t>PC</a:t>
            </a:r>
            <a:r>
              <a:rPr lang="ko-KR" altLang="en-US" dirty="0" smtClean="0"/>
              <a:t>환경을 만든다</a:t>
            </a:r>
            <a:r>
              <a:rPr lang="en-US" altLang="ko-KR" dirty="0" smtClean="0"/>
              <a:t>. = node</a:t>
            </a:r>
          </a:p>
          <a:p>
            <a:r>
              <a:rPr lang="ko-KR" altLang="en-US" dirty="0" smtClean="0"/>
              <a:t>가상환경 안에 새로운 컴퓨터 환경을 구성한다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CPU, </a:t>
            </a:r>
            <a:r>
              <a:rPr lang="ko-KR" altLang="en-US" dirty="0" smtClean="0"/>
              <a:t>메모리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프로세스 개수를 잡아줘야 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하나의 </a:t>
            </a:r>
            <a:r>
              <a:rPr lang="ko-KR" altLang="en-US" dirty="0" err="1" smtClean="0"/>
              <a:t>물리적환경</a:t>
            </a:r>
            <a:r>
              <a:rPr lang="ko-KR" altLang="en-US" dirty="0" smtClean="0"/>
              <a:t> 안에 컴퓨터 환경을 만드는 거니까</a:t>
            </a:r>
            <a:endParaRPr lang="en-US" altLang="ko-KR" dirty="0" smtClean="0"/>
          </a:p>
          <a:p>
            <a:r>
              <a:rPr lang="ko-KR" altLang="en-US" dirty="0" smtClean="0"/>
              <a:t>결국 원래 컴퓨터의 물리적 자원의 제약을 </a:t>
            </a:r>
            <a:r>
              <a:rPr lang="ko-KR" altLang="en-US" dirty="0" err="1" smtClean="0"/>
              <a:t>바등ㅁ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프로세스 개수를 조정해야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코어가</a:t>
            </a:r>
            <a:r>
              <a:rPr lang="ko-KR" altLang="en-US" baseline="0" dirty="0" smtClean="0"/>
              <a:t> 뭐예요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내</a:t>
            </a:r>
            <a:r>
              <a:rPr lang="en-US" altLang="ko-KR" baseline="0" dirty="0" smtClean="0"/>
              <a:t>PC = </a:t>
            </a:r>
            <a:r>
              <a:rPr lang="ko-KR" altLang="en-US" baseline="0" dirty="0" smtClean="0"/>
              <a:t>시스템 </a:t>
            </a:r>
            <a:r>
              <a:rPr lang="en-US" altLang="ko-KR" baseline="0" dirty="0" smtClean="0"/>
              <a:t>= </a:t>
            </a:r>
            <a:r>
              <a:rPr lang="en-US" altLang="ko-KR" baseline="0" dirty="0" err="1" smtClean="0"/>
              <a:t>intel</a:t>
            </a:r>
            <a:r>
              <a:rPr lang="en-US" altLang="ko-KR" baseline="0" dirty="0" smtClean="0"/>
              <a:t> CPU core process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최대 </a:t>
            </a:r>
            <a:r>
              <a:rPr lang="en-US" altLang="ko-KR" dirty="0" smtClean="0"/>
              <a:t>16</a:t>
            </a:r>
            <a:r>
              <a:rPr lang="ko-KR" altLang="en-US" dirty="0" smtClean="0"/>
              <a:t>개인데 우리는 </a:t>
            </a:r>
            <a:endParaRPr lang="en-US" altLang="ko-KR" dirty="0" smtClean="0"/>
          </a:p>
          <a:p>
            <a:r>
              <a:rPr lang="en-US" altLang="ko-KR" dirty="0" smtClean="0"/>
              <a:t>Host guest(</a:t>
            </a:r>
            <a:r>
              <a:rPr lang="ko-KR" altLang="en-US" dirty="0" smtClean="0"/>
              <a:t>가상환경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반반 할당 가능하니까</a:t>
            </a:r>
            <a:endParaRPr lang="en-US" altLang="ko-KR" baseline="0" dirty="0" smtClean="0"/>
          </a:p>
          <a:p>
            <a:r>
              <a:rPr lang="en-US" altLang="ko-KR" baseline="0" dirty="0" smtClean="0"/>
              <a:t>8</a:t>
            </a:r>
            <a:r>
              <a:rPr lang="ko-KR" altLang="en-US" baseline="0" dirty="0" smtClean="0"/>
              <a:t>기가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노드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개 올린다고 보면</a:t>
            </a:r>
            <a:r>
              <a:rPr lang="en-US" altLang="ko-KR" baseline="0" dirty="0" smtClean="0"/>
              <a:t>, 4</a:t>
            </a:r>
            <a:r>
              <a:rPr lang="ko-KR" altLang="en-US" baseline="0" dirty="0" smtClean="0"/>
              <a:t>기가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11 </a:t>
            </a:r>
            <a:r>
              <a:rPr lang="ko-KR" altLang="en-US" baseline="0" dirty="0" smtClean="0"/>
              <a:t>해도 되고 </a:t>
            </a:r>
            <a:r>
              <a:rPr lang="en-US" altLang="ko-KR" baseline="0" dirty="0" smtClean="0"/>
              <a:t>22</a:t>
            </a:r>
            <a:r>
              <a:rPr lang="ko-KR" altLang="en-US" baseline="0" dirty="0" smtClean="0"/>
              <a:t>해도 되고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컴퓨터 환경 안에 프로그램 하나씩만 돌릴 거니까 프로세스 개수를 크게 안 잡아도 됨</a:t>
            </a:r>
            <a:r>
              <a:rPr lang="en-US" altLang="ko-KR" baseline="0" dirty="0" smtClean="0"/>
              <a:t>,.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22</a:t>
            </a:r>
            <a:r>
              <a:rPr lang="ko-KR" altLang="en-US" baseline="0" dirty="0" smtClean="0"/>
              <a:t>로 잡는다</a:t>
            </a:r>
            <a:r>
              <a:rPr lang="en-US" altLang="ko-KR" baseline="0" dirty="0" smtClean="0"/>
              <a:t>!11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45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가상머신을</a:t>
            </a:r>
            <a:r>
              <a:rPr lang="ko-KR" altLang="en-US" dirty="0" smtClean="0"/>
              <a:t> 위한 메모리</a:t>
            </a:r>
            <a:r>
              <a:rPr lang="ko-KR" altLang="en-US" baseline="0" dirty="0" smtClean="0"/>
              <a:t> 구성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가상환경 </a:t>
            </a:r>
            <a:r>
              <a:rPr lang="en-US" altLang="ko-KR" baseline="0" dirty="0" smtClean="0"/>
              <a:t>=&gt; 8</a:t>
            </a:r>
            <a:r>
              <a:rPr lang="ko-KR" altLang="en-US" baseline="0" dirty="0" smtClean="0"/>
              <a:t>기가 </a:t>
            </a:r>
            <a:r>
              <a:rPr lang="en-US" altLang="ko-KR" baseline="0" dirty="0" smtClean="0"/>
              <a:t>=&gt; </a:t>
            </a:r>
            <a:r>
              <a:rPr lang="ko-KR" altLang="en-US" baseline="0" dirty="0" err="1" smtClean="0"/>
              <a:t>노드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개 정도 올릴 건데</a:t>
            </a:r>
            <a:r>
              <a:rPr lang="en-US" altLang="ko-KR" baseline="0" dirty="0" smtClean="0"/>
              <a:t>. 4</a:t>
            </a:r>
            <a:r>
              <a:rPr lang="ko-KR" altLang="en-US" baseline="0" dirty="0" smtClean="0"/>
              <a:t>기가 정도로 하면 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디폴트 값은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권장 값은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기가로 잡힘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나중에 메모리 구성 바꿀 수 있음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기가로 한다</a:t>
            </a:r>
            <a:r>
              <a:rPr lang="en-US" altLang="ko-KR" baseline="0" dirty="0" smtClean="0"/>
              <a:t>. -&gt; </a:t>
            </a:r>
            <a:r>
              <a:rPr lang="ko-KR" altLang="en-US" baseline="0" dirty="0" smtClean="0"/>
              <a:t>나중에 느리면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기가로 올리자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580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NAT</a:t>
            </a:r>
          </a:p>
          <a:p>
            <a:r>
              <a:rPr lang="en-US" altLang="ko-KR" dirty="0" smtClean="0"/>
              <a:t>Host</a:t>
            </a:r>
            <a:r>
              <a:rPr lang="ko-KR" altLang="en-US" dirty="0" smtClean="0"/>
              <a:t>에 설정된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host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Vmware</a:t>
            </a:r>
            <a:r>
              <a:rPr lang="ko-KR" altLang="en-US" dirty="0" smtClean="0"/>
              <a:t>에 있는 </a:t>
            </a:r>
            <a:r>
              <a:rPr lang="en-US" altLang="ko-KR" dirty="0" smtClean="0"/>
              <a:t>guest</a:t>
            </a:r>
            <a:r>
              <a:rPr lang="en-US" altLang="ko-KR" baseline="0" dirty="0" smtClean="0"/>
              <a:t> OS </a:t>
            </a:r>
            <a:r>
              <a:rPr lang="ko-KR" altLang="en-US" baseline="0" dirty="0" smtClean="0"/>
              <a:t>소통할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내부적으로 </a:t>
            </a:r>
            <a:r>
              <a:rPr lang="en-US" altLang="ko-KR" baseline="0" dirty="0" smtClean="0"/>
              <a:t>intranet IP address</a:t>
            </a:r>
            <a:r>
              <a:rPr lang="ko-KR" altLang="en-US" baseline="0" dirty="0" smtClean="0"/>
              <a:t>로 변환해줌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외부에서 쓰는 </a:t>
            </a:r>
            <a:r>
              <a:rPr lang="en-US" altLang="ko-KR" baseline="0" dirty="0" smtClean="0"/>
              <a:t>IP</a:t>
            </a:r>
            <a:r>
              <a:rPr lang="ko-KR" altLang="en-US" baseline="0" dirty="0" smtClean="0"/>
              <a:t>주소와 내부의 </a:t>
            </a:r>
            <a:r>
              <a:rPr lang="en-US" altLang="ko-KR" baseline="0" dirty="0" smtClean="0"/>
              <a:t>IP</a:t>
            </a:r>
            <a:r>
              <a:rPr lang="ko-KR" altLang="en-US" baseline="0" dirty="0" smtClean="0"/>
              <a:t>주소를 통합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251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디스크에서 입출력과 관련된 컨트롤을 진행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30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아이들 </a:t>
            </a:r>
            <a:r>
              <a:rPr lang="ko-KR" altLang="en-US" dirty="0" err="1" smtClean="0"/>
              <a:t>스카시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사타</a:t>
            </a:r>
            <a:r>
              <a:rPr lang="en-US" altLang="ko-KR" dirty="0" smtClean="0"/>
              <a:t>….</a:t>
            </a:r>
          </a:p>
          <a:p>
            <a:r>
              <a:rPr lang="ko-KR" altLang="en-US" dirty="0" err="1" smtClean="0"/>
              <a:t>스카시</a:t>
            </a:r>
            <a:r>
              <a:rPr lang="ko-KR" altLang="en-US" baseline="0" dirty="0" smtClean="0"/>
              <a:t> 타입이 가장 일반적이라고 해요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FB303-0BD4-4972-B777-6A76EF90426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695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79C69-4059-4BB9-A438-CC71FBC3E538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6C56D-0CF3-4686-B854-C357AFD8B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85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79C69-4059-4BB9-A438-CC71FBC3E538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6C56D-0CF3-4686-B854-C357AFD8B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64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79C69-4059-4BB9-A438-CC71FBC3E538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6C56D-0CF3-4686-B854-C357AFD8B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850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38"/>
          <p:cNvGrpSpPr>
            <a:grpSpLocks/>
          </p:cNvGrpSpPr>
          <p:nvPr userDrawn="1"/>
        </p:nvGrpSpPr>
        <p:grpSpPr bwMode="auto">
          <a:xfrm>
            <a:off x="303566" y="736185"/>
            <a:ext cx="11912635" cy="83609"/>
            <a:chOff x="228600" y="1022350"/>
            <a:chExt cx="9440863" cy="360363"/>
          </a:xfrm>
        </p:grpSpPr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236538" y="1022350"/>
              <a:ext cx="9432925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lang="en-US" altLang="ko-KR" sz="1500" b="1" dirty="0">
                <a:solidFill>
                  <a:schemeClr val="bg1"/>
                </a:solidFill>
                <a:latin typeface="@산돌퍼즐Bk"/>
                <a:ea typeface="맑은 고딕" pitchFamily="50" charset="-127"/>
              </a:endParaRPr>
            </a:p>
          </p:txBody>
        </p:sp>
        <p:sp>
          <p:nvSpPr>
            <p:cNvPr id="18" name="Rectangle 4"/>
            <p:cNvSpPr txBox="1">
              <a:spLocks/>
            </p:cNvSpPr>
            <p:nvPr/>
          </p:nvSpPr>
          <p:spPr bwMode="auto">
            <a:xfrm>
              <a:off x="228600" y="1047750"/>
              <a:ext cx="72850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hangingPunct="1"/>
              <a:endParaRPr lang="ko-KR" altLang="en-US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413241" y="391597"/>
            <a:ext cx="109728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748735" y="6645278"/>
            <a:ext cx="2844800" cy="2127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05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79C69-4059-4BB9-A438-CC71FBC3E538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6C56D-0CF3-4686-B854-C357AFD8B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61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79C69-4059-4BB9-A438-CC71FBC3E538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6C56D-0CF3-4686-B854-C357AFD8B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78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79C69-4059-4BB9-A438-CC71FBC3E538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6C56D-0CF3-4686-B854-C357AFD8B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79C69-4059-4BB9-A438-CC71FBC3E538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6C56D-0CF3-4686-B854-C357AFD8B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55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79C69-4059-4BB9-A438-CC71FBC3E538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6C56D-0CF3-4686-B854-C357AFD8B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86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79C69-4059-4BB9-A438-CC71FBC3E538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6C56D-0CF3-4686-B854-C357AFD8B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3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79C69-4059-4BB9-A438-CC71FBC3E538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6C56D-0CF3-4686-B854-C357AFD8B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974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79C69-4059-4BB9-A438-CC71FBC3E538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6C56D-0CF3-4686-B854-C357AFD8B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7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79C69-4059-4BB9-A438-CC71FBC3E538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6C56D-0CF3-4686-B854-C357AFD8B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886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45532" y="1721796"/>
            <a:ext cx="826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Centos7 + 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2.7.7 + JDK1.8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3720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78" y="1326905"/>
            <a:ext cx="4766371" cy="49801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262" y="1090246"/>
            <a:ext cx="624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dirty="0"/>
              <a:t>Network Type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ko-KR" dirty="0"/>
              <a:t>VM</a:t>
            </a:r>
            <a:r>
              <a:rPr lang="ko-KR" altLang="en-US" dirty="0"/>
              <a:t>에 할당할 네트워크 타입을 선택한 후 </a:t>
            </a:r>
            <a:r>
              <a:rPr lang="en-US" altLang="ko-KR" dirty="0"/>
              <a:t>"Next"</a:t>
            </a:r>
            <a:r>
              <a:rPr lang="ko-KR" altLang="en-US" dirty="0"/>
              <a:t>를 클릭합니다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115908" y="3076009"/>
            <a:ext cx="3341077" cy="72803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26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8245" y="961292"/>
            <a:ext cx="1161756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dirty="0" smtClean="0"/>
              <a:t>NAT</a:t>
            </a:r>
            <a:r>
              <a:rPr lang="ko-KR" altLang="en-US" dirty="0" smtClean="0"/>
              <a:t> </a:t>
            </a:r>
            <a:r>
              <a:rPr lang="en-US" altLang="ko-KR" dirty="0" smtClean="0"/>
              <a:t>(Network </a:t>
            </a:r>
            <a:r>
              <a:rPr lang="en-US" altLang="ko-KR" dirty="0"/>
              <a:t>Address </a:t>
            </a:r>
            <a:r>
              <a:rPr lang="en-US" altLang="ko-KR" dirty="0" smtClean="0"/>
              <a:t>Translation)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/>
              <a:t>NAT </a:t>
            </a:r>
            <a:r>
              <a:rPr lang="ko-KR" altLang="en-US" dirty="0"/>
              <a:t>는 사설 </a:t>
            </a:r>
            <a:r>
              <a:rPr lang="en-US" altLang="ko-KR" dirty="0"/>
              <a:t>IP </a:t>
            </a:r>
            <a:r>
              <a:rPr lang="ko-KR" altLang="en-US" dirty="0"/>
              <a:t>주소와 공인 </a:t>
            </a:r>
            <a:r>
              <a:rPr lang="en-US" altLang="ko-KR" dirty="0"/>
              <a:t>IP </a:t>
            </a:r>
            <a:r>
              <a:rPr lang="ko-KR" altLang="en-US" dirty="0"/>
              <a:t>주소를 변환해 주는 일종의 변환기 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/>
              <a:t>기본적으로 </a:t>
            </a:r>
            <a:r>
              <a:rPr lang="en-US" altLang="ko-KR" dirty="0"/>
              <a:t>192.168.xx</a:t>
            </a:r>
            <a:r>
              <a:rPr lang="ko-KR" altLang="en-US" dirty="0"/>
              <a:t>와 같은 사설</a:t>
            </a:r>
            <a:r>
              <a:rPr lang="en-US" altLang="ko-KR" dirty="0"/>
              <a:t>(Private) IP </a:t>
            </a:r>
            <a:r>
              <a:rPr lang="ko-KR" altLang="en-US" dirty="0"/>
              <a:t>주소로는 외부와 통신</a:t>
            </a:r>
            <a:r>
              <a:rPr lang="en-US" altLang="ko-KR" dirty="0"/>
              <a:t>(</a:t>
            </a:r>
            <a:r>
              <a:rPr lang="ko-KR" altLang="en-US" dirty="0"/>
              <a:t>인터넷 연결 등</a:t>
            </a:r>
            <a:r>
              <a:rPr lang="en-US" altLang="ko-KR" dirty="0"/>
              <a:t>) </a:t>
            </a:r>
            <a:r>
              <a:rPr lang="ko-KR" altLang="en-US" dirty="0"/>
              <a:t>할 수 없습니다</a:t>
            </a:r>
            <a:r>
              <a:rPr lang="en-US" altLang="ko-KR" dirty="0"/>
              <a:t>. </a:t>
            </a:r>
            <a:r>
              <a:rPr lang="ko-KR" altLang="en-US" dirty="0"/>
              <a:t>외부와 통신할 수 있는 </a:t>
            </a:r>
            <a:r>
              <a:rPr lang="en-US" altLang="ko-KR" dirty="0"/>
              <a:t>IP</a:t>
            </a:r>
            <a:r>
              <a:rPr lang="ko-KR" altLang="en-US" dirty="0"/>
              <a:t>주소는 오직 인터넷 </a:t>
            </a:r>
            <a:r>
              <a:rPr lang="en-US" altLang="ko-KR" dirty="0"/>
              <a:t>IP </a:t>
            </a:r>
            <a:r>
              <a:rPr lang="ko-KR" altLang="en-US" dirty="0"/>
              <a:t>주소 관리 기관에서 공식적으로 발급한 공인</a:t>
            </a:r>
            <a:r>
              <a:rPr lang="en-US" altLang="ko-KR" dirty="0"/>
              <a:t>(Public) IP </a:t>
            </a:r>
            <a:r>
              <a:rPr lang="ko-KR" altLang="en-US" dirty="0"/>
              <a:t>주소 뿐 입니다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 smtClean="0"/>
              <a:t>192.168.0.2</a:t>
            </a:r>
            <a:r>
              <a:rPr lang="ko-KR" altLang="en-US" dirty="0"/>
              <a:t>와 같은 사설 </a:t>
            </a:r>
            <a:r>
              <a:rPr lang="en-US" altLang="ko-KR" dirty="0"/>
              <a:t>IP </a:t>
            </a:r>
            <a:r>
              <a:rPr lang="ko-KR" altLang="en-US" dirty="0"/>
              <a:t>주소를 통해 외부로 네트워크 </a:t>
            </a:r>
            <a:r>
              <a:rPr lang="ko-KR" altLang="en-US" dirty="0" err="1"/>
              <a:t>패킷을</a:t>
            </a:r>
            <a:r>
              <a:rPr lang="ko-KR" altLang="en-US" dirty="0"/>
              <a:t> 보내게 되면 </a:t>
            </a:r>
            <a:r>
              <a:rPr lang="en-US" altLang="ko-KR" dirty="0"/>
              <a:t>NAT </a:t>
            </a:r>
            <a:r>
              <a:rPr lang="ko-KR" altLang="en-US" dirty="0"/>
              <a:t>는 이를 </a:t>
            </a:r>
            <a:r>
              <a:rPr lang="en-US" altLang="ko-KR" dirty="0"/>
              <a:t>119.200.124.81 </a:t>
            </a:r>
            <a:r>
              <a:rPr lang="ko-KR" altLang="en-US" dirty="0"/>
              <a:t>와 같은 공인 </a:t>
            </a:r>
            <a:r>
              <a:rPr lang="en-US" altLang="ko-KR" dirty="0"/>
              <a:t>IP </a:t>
            </a:r>
            <a:r>
              <a:rPr lang="ko-KR" altLang="en-US" dirty="0"/>
              <a:t>주소로</a:t>
            </a:r>
            <a:r>
              <a:rPr lang="en-US" altLang="ko-KR" dirty="0"/>
              <a:t>(</a:t>
            </a:r>
            <a:r>
              <a:rPr lang="ko-KR" altLang="en-US" dirty="0"/>
              <a:t>현재 연결된 공인 </a:t>
            </a:r>
            <a:r>
              <a:rPr lang="en-US" altLang="ko-KR" dirty="0"/>
              <a:t>IP </a:t>
            </a:r>
            <a:r>
              <a:rPr lang="ko-KR" altLang="en-US" dirty="0"/>
              <a:t>주소</a:t>
            </a:r>
            <a:r>
              <a:rPr lang="en-US" altLang="ko-KR" dirty="0"/>
              <a:t>) </a:t>
            </a:r>
            <a:r>
              <a:rPr lang="ko-KR" altLang="en-US" dirty="0"/>
              <a:t>변환하여 </a:t>
            </a:r>
            <a:r>
              <a:rPr lang="ko-KR" altLang="en-US" dirty="0" err="1"/>
              <a:t>패킷을</a:t>
            </a:r>
            <a:r>
              <a:rPr lang="ko-KR" altLang="en-US" dirty="0"/>
              <a:t> 내 보냄으로써 외부에선 마치 공인 </a:t>
            </a:r>
            <a:r>
              <a:rPr lang="en-US" altLang="ko-KR" dirty="0"/>
              <a:t>IP</a:t>
            </a:r>
            <a:r>
              <a:rPr lang="ko-KR" altLang="en-US" dirty="0"/>
              <a:t>에서 </a:t>
            </a:r>
            <a:r>
              <a:rPr lang="ko-KR" altLang="en-US" dirty="0" err="1"/>
              <a:t>패킷을</a:t>
            </a:r>
            <a:r>
              <a:rPr lang="ko-KR" altLang="en-US" dirty="0"/>
              <a:t> 보낸 것처럼 보이게 하고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 smtClean="0"/>
              <a:t>외부에서 </a:t>
            </a:r>
            <a:r>
              <a:rPr lang="ko-KR" altLang="en-US" dirty="0"/>
              <a:t>내부로 네트워크 </a:t>
            </a:r>
            <a:r>
              <a:rPr lang="ko-KR" altLang="en-US" dirty="0" err="1"/>
              <a:t>패킷이</a:t>
            </a:r>
            <a:r>
              <a:rPr lang="ko-KR" altLang="en-US" dirty="0"/>
              <a:t> </a:t>
            </a:r>
            <a:r>
              <a:rPr lang="ko-KR" altLang="en-US" dirty="0" err="1"/>
              <a:t>들어게</a:t>
            </a:r>
            <a:r>
              <a:rPr lang="ko-KR" altLang="en-US" dirty="0"/>
              <a:t> 되면 </a:t>
            </a:r>
            <a:r>
              <a:rPr lang="en-US" altLang="ko-KR" dirty="0"/>
              <a:t>NAT </a:t>
            </a:r>
            <a:r>
              <a:rPr lang="ko-KR" altLang="en-US" dirty="0"/>
              <a:t>에선 이를 어떤 사설 </a:t>
            </a:r>
            <a:r>
              <a:rPr lang="en-US" altLang="ko-KR" dirty="0"/>
              <a:t>IP </a:t>
            </a:r>
            <a:r>
              <a:rPr lang="ko-KR" altLang="en-US" dirty="0"/>
              <a:t>에게 들어온 </a:t>
            </a:r>
            <a:r>
              <a:rPr lang="ko-KR" altLang="en-US" dirty="0" err="1"/>
              <a:t>패킷인지</a:t>
            </a:r>
            <a:r>
              <a:rPr lang="ko-KR" altLang="en-US" dirty="0"/>
              <a:t> 판단하여 해당 사설 </a:t>
            </a:r>
            <a:r>
              <a:rPr lang="en-US" altLang="ko-KR" dirty="0"/>
              <a:t>IP</a:t>
            </a:r>
            <a:r>
              <a:rPr lang="ko-KR" altLang="en-US" dirty="0"/>
              <a:t>로 </a:t>
            </a:r>
            <a:r>
              <a:rPr lang="ko-KR" altLang="en-US" dirty="0" err="1"/>
              <a:t>패킷을</a:t>
            </a:r>
            <a:r>
              <a:rPr lang="ko-KR" altLang="en-US" dirty="0"/>
              <a:t> 보내주게 됩니다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dirty="0"/>
              <a:t>Bridged </a:t>
            </a:r>
            <a:r>
              <a:rPr lang="en-US" altLang="ko-KR" dirty="0" smtClean="0"/>
              <a:t>Networking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/>
              <a:t>호스트의 네트워크와 게스트의 네트워크를 </a:t>
            </a:r>
            <a:r>
              <a:rPr lang="ko-KR" altLang="en-US" dirty="0" err="1"/>
              <a:t>브릿지하여</a:t>
            </a:r>
            <a:r>
              <a:rPr lang="en-US" altLang="ko-KR" dirty="0"/>
              <a:t>(</a:t>
            </a:r>
            <a:r>
              <a:rPr lang="ko-KR" altLang="en-US" dirty="0"/>
              <a:t>연결하여</a:t>
            </a:r>
            <a:r>
              <a:rPr lang="en-US" altLang="ko-KR" dirty="0"/>
              <a:t>) </a:t>
            </a:r>
            <a:r>
              <a:rPr lang="ko-KR" altLang="en-US" dirty="0"/>
              <a:t>게스트 컴퓨터가 네트워킹 하는 방식입니다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 smtClean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호스트와 게스트를 하나로 연결하여 두 개의 네트워크를 마치 하나의 네트워크처럼 쓰는 것 입니다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 err="1"/>
              <a:t>브릿지</a:t>
            </a:r>
            <a:r>
              <a:rPr lang="ko-KR" altLang="en-US" dirty="0"/>
              <a:t> 네트워킹은 </a:t>
            </a:r>
            <a:r>
              <a:rPr lang="en-US" altLang="ko-KR" dirty="0"/>
              <a:t>VMnet0 </a:t>
            </a:r>
            <a:r>
              <a:rPr lang="ko-KR" altLang="en-US" dirty="0"/>
              <a:t>스위치에 게스트 컴퓨터의 네트워크 어댑터와 호스트 컴퓨터의 네트워크 어댑터가 연결되어 서로 </a:t>
            </a:r>
            <a:r>
              <a:rPr lang="ko-KR" altLang="en-US" dirty="0" err="1"/>
              <a:t>브릿지된</a:t>
            </a:r>
            <a:r>
              <a:rPr lang="ko-KR" altLang="en-US" dirty="0"/>
              <a:t> 상태입니다</a:t>
            </a:r>
            <a:r>
              <a:rPr lang="en-US" altLang="ko-KR" dirty="0"/>
              <a:t>. </a:t>
            </a:r>
            <a:r>
              <a:rPr lang="ko-KR" altLang="en-US" dirty="0"/>
              <a:t>이렇게 게스트와 호스트의 네트워크가 </a:t>
            </a:r>
            <a:r>
              <a:rPr lang="ko-KR" altLang="en-US" dirty="0" err="1"/>
              <a:t>브릿지</a:t>
            </a:r>
            <a:r>
              <a:rPr lang="ko-KR" altLang="en-US" dirty="0"/>
              <a:t> 됨으로써 호스트 네트워크와 게스트 네트워크가 서로 동등한 수준의 네트워크를 제공받게 됩니다</a:t>
            </a:r>
            <a:r>
              <a:rPr lang="en-US" altLang="ko-KR" dirty="0" smtClean="0"/>
              <a:t>.</a:t>
            </a:r>
            <a:r>
              <a:rPr lang="ko-KR" altLang="en-US" dirty="0"/>
              <a:t> 게스트 컴퓨터에도 호스트 컴퓨터와 같이 공인</a:t>
            </a:r>
            <a:r>
              <a:rPr lang="en-US" altLang="ko-KR" dirty="0"/>
              <a:t>(Public) IP</a:t>
            </a:r>
            <a:r>
              <a:rPr lang="ko-KR" altLang="en-US" dirty="0"/>
              <a:t>를 할당하거나 호스트 컴퓨터가 </a:t>
            </a:r>
            <a:r>
              <a:rPr lang="ko-KR" altLang="en-US" dirty="0" err="1"/>
              <a:t>사설망에</a:t>
            </a:r>
            <a:r>
              <a:rPr lang="ko-KR" altLang="en-US" dirty="0"/>
              <a:t> 연결된 경우 호스트와 동일한 </a:t>
            </a:r>
            <a:r>
              <a:rPr lang="en-US" altLang="ko-KR" dirty="0"/>
              <a:t>IP </a:t>
            </a:r>
            <a:r>
              <a:rPr lang="ko-KR" altLang="en-US" dirty="0"/>
              <a:t>대역을 할당할 수 있습니다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7437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631" y="1204912"/>
            <a:ext cx="4772381" cy="50083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5477" y="1204912"/>
            <a:ext cx="5545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dirty="0" smtClean="0"/>
              <a:t>I/O Controller </a:t>
            </a:r>
            <a:r>
              <a:rPr lang="ko-KR" altLang="en-US" dirty="0" smtClean="0"/>
              <a:t>타입 선택</a:t>
            </a:r>
            <a:endParaRPr lang="en-US" altLang="ko-KR" dirty="0" smtClean="0"/>
          </a:p>
          <a:p>
            <a:pPr marL="742950" lvl="1" indent="-285750">
              <a:buFont typeface="Wingdings" pitchFamily="2" charset="2"/>
              <a:buChar char="Ø"/>
            </a:pPr>
            <a:r>
              <a:rPr lang="ko-KR" altLang="en-US" dirty="0" smtClean="0"/>
              <a:t>스토리지 컨트롤러 선택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303478" y="2922010"/>
            <a:ext cx="2356338" cy="36401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073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25" y="1200150"/>
            <a:ext cx="5167313" cy="543438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623540" y="2828226"/>
            <a:ext cx="2356338" cy="36401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532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80" y="1209674"/>
            <a:ext cx="4923711" cy="516767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881448" y="2557995"/>
            <a:ext cx="4372706" cy="74791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691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093" y="1200149"/>
            <a:ext cx="4900315" cy="51420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585" y="1200149"/>
            <a:ext cx="6342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Store </a:t>
            </a:r>
            <a:r>
              <a:rPr lang="en-US" altLang="ko-KR" dirty="0" err="1"/>
              <a:t>virutal</a:t>
            </a:r>
            <a:r>
              <a:rPr lang="en-US" altLang="ko-KR" dirty="0"/>
              <a:t> disk as a single file</a:t>
            </a:r>
          </a:p>
          <a:p>
            <a:r>
              <a:rPr lang="ko-KR" altLang="en-US" dirty="0"/>
              <a:t>하드 디스크를 파일 하나에 모두 저장</a:t>
            </a:r>
          </a:p>
          <a:p>
            <a:r>
              <a:rPr lang="en-US" altLang="ko-KR" dirty="0"/>
              <a:t>Split virtual disk into multiple files </a:t>
            </a:r>
          </a:p>
          <a:p>
            <a:r>
              <a:rPr lang="ko-KR" altLang="en-US" dirty="0"/>
              <a:t>파일을 여러 개 분할해서 저장</a:t>
            </a:r>
          </a:p>
          <a:p>
            <a:r>
              <a:rPr lang="ko-KR" altLang="en-US" dirty="0"/>
              <a:t>파일을 </a:t>
            </a:r>
            <a:r>
              <a:rPr lang="en-US" altLang="ko-KR" dirty="0"/>
              <a:t>1</a:t>
            </a:r>
            <a:r>
              <a:rPr lang="ko-KR" altLang="en-US" dirty="0"/>
              <a:t>개로 관리하면 이동할 때 쉽고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파일을 여러 개로 분할해서 저장하면 처리 속도가 비교적 빠른 편입니다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315201" y="2215811"/>
            <a:ext cx="2860430" cy="36401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33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835" y="1195387"/>
            <a:ext cx="4881196" cy="515603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57292" y="2922010"/>
            <a:ext cx="2602524" cy="52457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044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508" y="1315182"/>
            <a:ext cx="5012356" cy="52488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17723" y="6052072"/>
            <a:ext cx="1125415" cy="36401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322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22" y="1031630"/>
            <a:ext cx="6481249" cy="563586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213232" y="1315948"/>
            <a:ext cx="410307" cy="36401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8461" y="607597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06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336" y="984738"/>
            <a:ext cx="6353427" cy="569741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67755" y="2206903"/>
            <a:ext cx="2356338" cy="36401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713049" y="2828825"/>
            <a:ext cx="2857628" cy="54742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80338" y="-1881553"/>
            <a:ext cx="12192000" cy="9753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68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3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22" y="1172307"/>
            <a:ext cx="6315206" cy="54904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06461" y="-627185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08" y="901212"/>
            <a:ext cx="63246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66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059" y="973014"/>
            <a:ext cx="6036526" cy="575046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75232" y="2924974"/>
            <a:ext cx="2356338" cy="36401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864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39" y="906240"/>
            <a:ext cx="6363899" cy="5638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430839" y="1726256"/>
            <a:ext cx="2356338" cy="54802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920154" y="2557995"/>
            <a:ext cx="2692633" cy="36401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078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70" y="-463061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8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0" y="-1820779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23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66" y="1137138"/>
            <a:ext cx="6067896" cy="536916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43866" y="1937272"/>
            <a:ext cx="2356338" cy="53629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131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86" y="995495"/>
            <a:ext cx="6465430" cy="572182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591909" y="1855210"/>
            <a:ext cx="2356338" cy="60663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91909" y="5594872"/>
            <a:ext cx="3094892" cy="59491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337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33" y="1103846"/>
            <a:ext cx="6134244" cy="544935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41233" y="1902103"/>
            <a:ext cx="2356338" cy="64180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451123" y="2557995"/>
            <a:ext cx="1178169" cy="36401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439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470" y="1043354"/>
            <a:ext cx="6273895" cy="558018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474678" y="1831763"/>
            <a:ext cx="2579076" cy="72386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595248" y="5196287"/>
            <a:ext cx="2356338" cy="36401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246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375" y="1289148"/>
            <a:ext cx="7028456" cy="526405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82862" y="2672862"/>
            <a:ext cx="1207477" cy="124831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63415" y="1289148"/>
            <a:ext cx="3974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설치해놓은 </a:t>
            </a:r>
            <a:r>
              <a:rPr lang="en-US" altLang="ko-KR" dirty="0" err="1"/>
              <a:t>VMWare</a:t>
            </a:r>
            <a:r>
              <a:rPr lang="ko-KR" altLang="en-US" dirty="0"/>
              <a:t>를 실행시킵니다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dirty="0"/>
              <a:t>Create a New Virtual Machine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401570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19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97" y="1055076"/>
            <a:ext cx="6246593" cy="555673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967047" y="2640655"/>
            <a:ext cx="2579076" cy="72386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94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721" y="1008182"/>
            <a:ext cx="6480263" cy="575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40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562" y="996462"/>
            <a:ext cx="6444287" cy="570913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398369" y="5251937"/>
            <a:ext cx="1254369" cy="45720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154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04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902" y="1066799"/>
            <a:ext cx="6281806" cy="55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0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632" y="1195752"/>
            <a:ext cx="5918026" cy="526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33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902" y="1066799"/>
            <a:ext cx="6281806" cy="55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22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759" y="1117918"/>
            <a:ext cx="6262611" cy="556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58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596" y="1101968"/>
            <a:ext cx="6242883" cy="554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29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514" y="1462820"/>
            <a:ext cx="4672378" cy="493665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657492" y="3857583"/>
            <a:ext cx="2127739" cy="62415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4092" y="1113692"/>
            <a:ext cx="5908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dirty="0"/>
              <a:t>Welcome to the New Virtual Machine Wizard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ko-KR" dirty="0"/>
              <a:t>I will install the operating system later </a:t>
            </a:r>
            <a:r>
              <a:rPr lang="ko-KR" altLang="en-US" dirty="0" err="1"/>
              <a:t>체크후</a:t>
            </a:r>
            <a:r>
              <a:rPr lang="ko-KR" altLang="en-US" dirty="0"/>
              <a:t> </a:t>
            </a:r>
            <a:r>
              <a:rPr lang="en-US" altLang="ko-KR" dirty="0"/>
              <a:t>next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514926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863" y="1078523"/>
            <a:ext cx="6150494" cy="54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71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84" y="984738"/>
            <a:ext cx="6160563" cy="574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90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12" y="1254369"/>
            <a:ext cx="6881660" cy="531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66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646" y="984739"/>
            <a:ext cx="6772184" cy="558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97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2" y="1101969"/>
            <a:ext cx="6510791" cy="531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66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599" y="1043353"/>
            <a:ext cx="6853385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45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Hadoop</a:t>
            </a:r>
            <a:r>
              <a:rPr lang="en-US" altLang="ko-KR" dirty="0" smtClean="0"/>
              <a:t> Install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8923" y="1066800"/>
            <a:ext cx="1100796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</a:t>
            </a:r>
            <a:r>
              <a:rPr lang="en-US" altLang="ko-KR" dirty="0" err="1">
                <a:solidFill>
                  <a:srgbClr val="C00000"/>
                </a:solidFill>
              </a:rPr>
              <a:t>su</a:t>
            </a:r>
            <a:r>
              <a:rPr lang="en-US" altLang="ko-KR" dirty="0">
                <a:solidFill>
                  <a:srgbClr val="C00000"/>
                </a:solidFill>
              </a:rPr>
              <a:t> -</a:t>
            </a:r>
          </a:p>
          <a:p>
            <a:r>
              <a:rPr lang="en-US" altLang="ko-KR" dirty="0"/>
              <a:t>Password: </a:t>
            </a:r>
          </a:p>
          <a:p>
            <a:r>
              <a:rPr lang="en-US" altLang="ko-KR" dirty="0"/>
              <a:t>Last login: Wed Jul 31 13:04:07 EDT 2019 on </a:t>
            </a:r>
            <a:r>
              <a:rPr lang="en-US" altLang="ko-KR" dirty="0" err="1"/>
              <a:t>pts</a:t>
            </a:r>
            <a:r>
              <a:rPr lang="en-US" altLang="ko-KR" dirty="0"/>
              <a:t>/0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~]# </a:t>
            </a:r>
            <a:r>
              <a:rPr lang="en-US" altLang="ko-KR" dirty="0">
                <a:solidFill>
                  <a:srgbClr val="C00000"/>
                </a:solidFill>
              </a:rPr>
              <a:t>cd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pwd</a:t>
            </a:r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smtClean="0">
                <a:solidFill>
                  <a:srgbClr val="C00000"/>
                </a:solidFill>
              </a:rPr>
              <a:t>home/</a:t>
            </a:r>
            <a:r>
              <a:rPr lang="en-US" altLang="ko-KR" dirty="0" err="1" smtClean="0">
                <a:solidFill>
                  <a:srgbClr val="C00000"/>
                </a:solidFill>
              </a:rPr>
              <a:t>hadoop</a:t>
            </a:r>
            <a:r>
              <a:rPr lang="en-US" altLang="ko-KR" dirty="0" smtClean="0">
                <a:solidFill>
                  <a:srgbClr val="C00000"/>
                </a:solidFill>
              </a:rPr>
              <a:t>/Downloads/jdk-8u221-linux-x64.tar.gz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 smtClean="0">
                <a:solidFill>
                  <a:srgbClr val="C00000"/>
                </a:solidFill>
              </a:rPr>
              <a:t>ls</a:t>
            </a:r>
            <a:r>
              <a:rPr lang="en-US" altLang="ko-KR" dirty="0" smtClean="0">
                <a:solidFill>
                  <a:srgbClr val="C00000"/>
                </a:solidFill>
              </a:rPr>
              <a:t> -l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/local/jdk1.8.0_221/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-al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tar -</a:t>
            </a:r>
            <a:r>
              <a:rPr lang="en-US" altLang="ko-KR" dirty="0" err="1"/>
              <a:t>xvf</a:t>
            </a:r>
            <a:r>
              <a:rPr lang="en-US" altLang="ko-KR" dirty="0"/>
              <a:t> 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/Downloads/eclipse-jee-photon-R-linux-gtk-x86_64.tar.gz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ls</a:t>
            </a:r>
            <a:r>
              <a:rPr lang="en-US" altLang="ko-KR" dirty="0"/>
              <a:t> -al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/local/eclipse/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ls</a:t>
            </a:r>
            <a:r>
              <a:rPr lang="en-US" altLang="ko-KR" dirty="0"/>
              <a:t> </a:t>
            </a:r>
            <a:r>
              <a:rPr lang="en-US" altLang="ko-KR" dirty="0" smtClean="0"/>
              <a:t>–al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/Downloads/hadoop-2.7.7.tar.gz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/local/hadoop-2.7.7/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  <a:endParaRPr lang="en-US" altLang="ko-K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6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Hadoop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2369" y="937847"/>
            <a:ext cx="10726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# .</a:t>
            </a:r>
            <a:r>
              <a:rPr lang="en-US" altLang="ko-KR" b="1" dirty="0" err="1">
                <a:solidFill>
                  <a:srgbClr val="0070C0"/>
                </a:solidFill>
              </a:rPr>
              <a:t>bashrc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환경설정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su</a:t>
            </a:r>
            <a:r>
              <a:rPr lang="en-US" altLang="ko-KR" dirty="0"/>
              <a:t>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local]$ cd ~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74" y="2267129"/>
            <a:ext cx="6810375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591" y="3429000"/>
            <a:ext cx="680085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838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Hadoop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125415"/>
            <a:ext cx="1025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# master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노드를</a:t>
            </a:r>
            <a:r>
              <a:rPr lang="ko-KR" altLang="en-US" b="1" dirty="0" smtClean="0">
                <a:solidFill>
                  <a:srgbClr val="0070C0"/>
                </a:solidFill>
              </a:rPr>
              <a:t> 복사해서 </a:t>
            </a:r>
            <a:r>
              <a:rPr lang="en-US" altLang="ko-KR" b="1" dirty="0" smtClean="0">
                <a:solidFill>
                  <a:srgbClr val="0070C0"/>
                </a:solidFill>
              </a:rPr>
              <a:t>slave node </a:t>
            </a:r>
            <a:r>
              <a:rPr lang="ko-KR" altLang="en-US" b="1" dirty="0" smtClean="0">
                <a:solidFill>
                  <a:srgbClr val="0070C0"/>
                </a:solidFill>
              </a:rPr>
              <a:t>구성하고 </a:t>
            </a:r>
            <a:r>
              <a:rPr lang="en-US" altLang="ko-KR" b="1" dirty="0" smtClean="0">
                <a:solidFill>
                  <a:srgbClr val="0070C0"/>
                </a:solidFill>
              </a:rPr>
              <a:t>hostname</a:t>
            </a:r>
            <a:r>
              <a:rPr lang="ko-KR" altLang="en-US" b="1" dirty="0" smtClean="0">
                <a:solidFill>
                  <a:srgbClr val="0070C0"/>
                </a:solidFill>
              </a:rPr>
              <a:t>을 </a:t>
            </a:r>
            <a:r>
              <a:rPr lang="en-US" altLang="ko-KR" b="1" dirty="0" smtClean="0">
                <a:solidFill>
                  <a:srgbClr val="0070C0"/>
                </a:solidFill>
              </a:rPr>
              <a:t>slave1</a:t>
            </a:r>
            <a:r>
              <a:rPr lang="ko-KR" altLang="en-US" b="1" dirty="0" smtClean="0">
                <a:solidFill>
                  <a:srgbClr val="0070C0"/>
                </a:solidFill>
              </a:rPr>
              <a:t>으로 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</a:rPr>
              <a:t>영구 변경합니다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26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Hadoop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8923" y="1066800"/>
            <a:ext cx="1100796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#Hostname </a:t>
            </a:r>
            <a:r>
              <a:rPr lang="ko-KR" altLang="en-US" b="1" dirty="0" smtClean="0">
                <a:solidFill>
                  <a:srgbClr val="0070C0"/>
                </a:solidFill>
              </a:rPr>
              <a:t>변경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endParaRPr lang="en-US" altLang="ko-KR" dirty="0" smtClean="0"/>
          </a:p>
          <a:p>
            <a:r>
              <a:rPr lang="en-US" altLang="ko-KR" dirty="0" err="1"/>
              <a:t>CentOS</a:t>
            </a:r>
            <a:r>
              <a:rPr lang="ko-KR" altLang="en-US" dirty="0"/>
              <a:t>를 처음 시작하면 다음과 같이 </a:t>
            </a:r>
            <a:r>
              <a:rPr lang="en-US" altLang="ko-KR" dirty="0"/>
              <a:t>Hostname</a:t>
            </a:r>
            <a:r>
              <a:rPr lang="ko-KR" altLang="en-US" dirty="0"/>
              <a:t>이 </a:t>
            </a:r>
            <a:r>
              <a:rPr lang="en-US" altLang="ko-KR" dirty="0" err="1"/>
              <a:t>localhost</a:t>
            </a:r>
            <a:r>
              <a:rPr lang="ko-KR" altLang="en-US" dirty="0"/>
              <a:t>로 설정됩니다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관리해야될</a:t>
            </a:r>
            <a:r>
              <a:rPr lang="ko-KR" altLang="en-US" dirty="0"/>
              <a:t> 서버가 한대라면 모르지만 </a:t>
            </a:r>
            <a:r>
              <a:rPr lang="ko-KR" altLang="en-US" dirty="0" err="1"/>
              <a:t>여러대를</a:t>
            </a:r>
            <a:r>
              <a:rPr lang="ko-KR" altLang="en-US" dirty="0"/>
              <a:t> 관리한다면 </a:t>
            </a:r>
            <a:r>
              <a:rPr lang="ko-KR" altLang="en-US" dirty="0" err="1"/>
              <a:t>서버별로</a:t>
            </a:r>
            <a:r>
              <a:rPr lang="ko-KR" altLang="en-US" dirty="0"/>
              <a:t> </a:t>
            </a:r>
            <a:r>
              <a:rPr lang="en-US" altLang="ko-KR" dirty="0"/>
              <a:t>hostname</a:t>
            </a:r>
            <a:r>
              <a:rPr lang="ko-KR" altLang="en-US" dirty="0"/>
              <a:t>을 지정해 </a:t>
            </a:r>
            <a:r>
              <a:rPr lang="ko-KR" altLang="en-US" dirty="0" err="1"/>
              <a:t>주는것이</a:t>
            </a:r>
            <a:r>
              <a:rPr lang="ko-KR" altLang="en-US" dirty="0"/>
              <a:t> 좋다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smtClean="0">
                <a:solidFill>
                  <a:srgbClr val="C00000"/>
                </a:solidFill>
              </a:rPr>
              <a:t>hostname</a:t>
            </a:r>
          </a:p>
          <a:p>
            <a:r>
              <a:rPr lang="ko-KR" altLang="en-US" dirty="0" smtClean="0"/>
              <a:t>을 </a:t>
            </a:r>
            <a:r>
              <a:rPr lang="ko-KR" altLang="en-US" dirty="0"/>
              <a:t>실행하면 현재 </a:t>
            </a:r>
            <a:r>
              <a:rPr lang="en-US" altLang="ko-KR" dirty="0"/>
              <a:t>hostname</a:t>
            </a:r>
            <a:r>
              <a:rPr lang="ko-KR" altLang="en-US" dirty="0"/>
              <a:t>을 확인할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hostname</a:t>
            </a:r>
            <a:r>
              <a:rPr lang="ko-KR" altLang="en-US" dirty="0"/>
              <a:t>변경 방법은 일회성 변경과 영구적 변경 방법이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hostname </a:t>
            </a:r>
            <a:r>
              <a:rPr lang="ko-KR" altLang="en-US" dirty="0"/>
              <a:t>호스트네임 을 실행하고 </a:t>
            </a:r>
            <a:r>
              <a:rPr lang="en-US" altLang="ko-KR" dirty="0"/>
              <a:t>hostname</a:t>
            </a:r>
            <a:r>
              <a:rPr lang="ko-KR" altLang="en-US" dirty="0"/>
              <a:t>을 실행하면 변경된 </a:t>
            </a:r>
            <a:r>
              <a:rPr lang="en-US" altLang="ko-KR" dirty="0"/>
              <a:t>hostname</a:t>
            </a:r>
            <a:r>
              <a:rPr lang="ko-KR" altLang="en-US" dirty="0"/>
              <a:t>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서버를 </a:t>
            </a:r>
            <a:r>
              <a:rPr lang="ko-KR" altLang="en-US" dirty="0" err="1"/>
              <a:t>재시작</a:t>
            </a:r>
            <a:r>
              <a:rPr lang="ko-KR" altLang="en-US" dirty="0"/>
              <a:t> 하는 경우 </a:t>
            </a:r>
            <a:r>
              <a:rPr lang="en-US" altLang="ko-KR" dirty="0"/>
              <a:t>hostname</a:t>
            </a:r>
            <a:r>
              <a:rPr lang="ko-KR" altLang="en-US" dirty="0"/>
              <a:t>이 기존 </a:t>
            </a:r>
            <a:r>
              <a:rPr lang="en-US" altLang="ko-KR" dirty="0" err="1"/>
              <a:t>localhost</a:t>
            </a:r>
            <a:r>
              <a:rPr lang="ko-KR" altLang="en-US" dirty="0"/>
              <a:t>로 변경될 것입니다</a:t>
            </a:r>
          </a:p>
          <a:p>
            <a:r>
              <a:rPr lang="ko-KR" altLang="en-US" dirty="0"/>
              <a:t>영구적으로  </a:t>
            </a:r>
            <a:r>
              <a:rPr lang="en-US" altLang="ko-KR" dirty="0"/>
              <a:t>hostname</a:t>
            </a:r>
            <a:r>
              <a:rPr lang="ko-KR" altLang="en-US" dirty="0"/>
              <a:t>을 변경하기 위해서는 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~]# </a:t>
            </a:r>
            <a:r>
              <a:rPr lang="en-US" altLang="ko-KR" dirty="0" err="1">
                <a:solidFill>
                  <a:srgbClr val="C00000"/>
                </a:solidFill>
              </a:rPr>
              <a:t>hostnamectl</a:t>
            </a:r>
            <a:r>
              <a:rPr lang="en-US" altLang="ko-KR" dirty="0">
                <a:solidFill>
                  <a:srgbClr val="C00000"/>
                </a:solidFill>
              </a:rPr>
              <a:t> set-hostname </a:t>
            </a:r>
            <a:r>
              <a:rPr lang="en-US" altLang="ko-KR" dirty="0" smtClean="0">
                <a:solidFill>
                  <a:srgbClr val="C00000"/>
                </a:solidFill>
              </a:rPr>
              <a:t> slave1</a:t>
            </a:r>
          </a:p>
          <a:p>
            <a:r>
              <a:rPr lang="ko-KR" altLang="en-US" dirty="0"/>
              <a:t>실행하면 서버가 </a:t>
            </a:r>
            <a:r>
              <a:rPr lang="ko-KR" altLang="en-US" dirty="0" err="1"/>
              <a:t>재시장</a:t>
            </a:r>
            <a:r>
              <a:rPr lang="ko-KR" altLang="en-US" dirty="0"/>
              <a:t> 되어도 변경된  </a:t>
            </a:r>
            <a:r>
              <a:rPr lang="en-US" altLang="ko-KR" dirty="0"/>
              <a:t>hostname</a:t>
            </a:r>
            <a:r>
              <a:rPr lang="ko-KR" altLang="en-US" dirty="0"/>
              <a:t>을 유지합니다</a:t>
            </a:r>
            <a:r>
              <a:rPr lang="en-US" altLang="ko-KR" dirty="0"/>
              <a:t>.</a:t>
            </a:r>
          </a:p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/>
              <a:t>서버를 </a:t>
            </a:r>
            <a:r>
              <a:rPr lang="ko-KR" altLang="en-US" dirty="0" err="1"/>
              <a:t>재시작</a:t>
            </a:r>
            <a:r>
              <a:rPr lang="ko-KR" altLang="en-US" dirty="0"/>
              <a:t> 하지 않아도 아래의 명령을 실행하고 실행중인 터미널을 닫고 다시 열면 </a:t>
            </a:r>
            <a:r>
              <a:rPr lang="en-US" altLang="ko-KR" dirty="0"/>
              <a:t>hostname</a:t>
            </a:r>
            <a:r>
              <a:rPr lang="ko-KR" altLang="en-US" dirty="0"/>
              <a:t>이 </a:t>
            </a:r>
            <a:r>
              <a:rPr lang="ko-KR" altLang="en-US" dirty="0" err="1"/>
              <a:t>변경된것을</a:t>
            </a:r>
            <a:r>
              <a:rPr lang="ko-KR" altLang="en-US" dirty="0"/>
              <a:t> 확인할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olidFill>
                  <a:srgbClr val="C00000"/>
                </a:solidFill>
              </a:rPr>
              <a:t>/bin/hostname -F /</a:t>
            </a:r>
            <a:r>
              <a:rPr lang="en-US" altLang="ko-KR" dirty="0" err="1">
                <a:solidFill>
                  <a:srgbClr val="C00000"/>
                </a:solidFill>
              </a:rPr>
              <a:t>etc</a:t>
            </a:r>
            <a:r>
              <a:rPr lang="en-US" altLang="ko-KR" dirty="0">
                <a:solidFill>
                  <a:srgbClr val="C00000"/>
                </a:solidFill>
              </a:rPr>
              <a:t>/hostname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86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594" y="1547079"/>
            <a:ext cx="42386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667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Hadoop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52" y="1386620"/>
            <a:ext cx="687705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152" y="984738"/>
            <a:ext cx="327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#master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452" y="3853595"/>
            <a:ext cx="68008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12152" y="2110154"/>
            <a:ext cx="2641356" cy="73855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06462" y="4595446"/>
            <a:ext cx="2641356" cy="73855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25508" y="1386620"/>
            <a:ext cx="3892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root@master</a:t>
            </a:r>
            <a:r>
              <a:rPr lang="en-US" altLang="ko-KR" dirty="0"/>
              <a:t> ~]# vi 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  <a:p>
            <a:r>
              <a:rPr lang="en-US" altLang="ko-KR" dirty="0" smtClean="0"/>
              <a:t>192.168.50.128  </a:t>
            </a:r>
            <a:r>
              <a:rPr lang="en-US" altLang="ko-KR" dirty="0"/>
              <a:t>master</a:t>
            </a:r>
          </a:p>
          <a:p>
            <a:r>
              <a:rPr lang="en-US" altLang="ko-KR" dirty="0" smtClean="0"/>
              <a:t>192.168.50.129  </a:t>
            </a:r>
            <a:r>
              <a:rPr lang="en-US" altLang="ko-KR" dirty="0"/>
              <a:t>secondary</a:t>
            </a:r>
          </a:p>
          <a:p>
            <a:r>
              <a:rPr lang="en-US" altLang="ko-KR" dirty="0"/>
              <a:t>192.168.50.129  slave1</a:t>
            </a:r>
          </a:p>
          <a:p>
            <a:r>
              <a:rPr lang="en-US" altLang="ko-KR" dirty="0"/>
              <a:t>192.168.50.128  slave2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523" y="5033742"/>
            <a:ext cx="41382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[root@slave1 ~]# vi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/hosts</a:t>
            </a:r>
          </a:p>
          <a:p>
            <a:r>
              <a:rPr lang="en-US" altLang="ko-KR" dirty="0" smtClean="0"/>
              <a:t>192.168.50.128  master</a:t>
            </a:r>
          </a:p>
          <a:p>
            <a:r>
              <a:rPr lang="en-US" altLang="ko-KR" dirty="0" smtClean="0"/>
              <a:t>192.168.50.129  </a:t>
            </a:r>
            <a:r>
              <a:rPr lang="en-US" altLang="ko-KR" dirty="0"/>
              <a:t>secondary</a:t>
            </a:r>
          </a:p>
          <a:p>
            <a:r>
              <a:rPr lang="en-US" altLang="ko-KR" dirty="0"/>
              <a:t>192.168.50.129  slave1</a:t>
            </a:r>
          </a:p>
          <a:p>
            <a:r>
              <a:rPr lang="en-US" altLang="ko-KR" dirty="0"/>
              <a:t>192.168.50.128  slave2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623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701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Hadoop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2152" y="984738"/>
            <a:ext cx="327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# </a:t>
            </a:r>
            <a:r>
              <a:rPr lang="en-US" altLang="ko-KR" b="1" dirty="0" err="1" smtClean="0">
                <a:solidFill>
                  <a:srgbClr val="0070C0"/>
                </a:solidFill>
              </a:rPr>
              <a:t>ssh</a:t>
            </a:r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</a:rPr>
              <a:t>설정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7631" y="1496671"/>
            <a:ext cx="45837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master </a:t>
            </a:r>
            <a:r>
              <a:rPr lang="ko-KR" altLang="en-US" dirty="0" smtClean="0"/>
              <a:t>서버에서 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공개키 비밀키 생성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키</a:t>
            </a:r>
            <a:r>
              <a:rPr lang="en-US" altLang="ko-KR" dirty="0"/>
              <a:t> </a:t>
            </a:r>
            <a:r>
              <a:rPr lang="ko-KR" altLang="en-US" dirty="0" smtClean="0"/>
              <a:t>생성 암호화 알고리즘 </a:t>
            </a:r>
            <a:r>
              <a:rPr lang="ko-KR" altLang="en-US" dirty="0"/>
              <a:t> </a:t>
            </a:r>
            <a:r>
              <a:rPr lang="en-US" altLang="ko-KR" dirty="0" err="1" smtClean="0"/>
              <a:t>rsa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master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slave</a:t>
            </a:r>
            <a:r>
              <a:rPr lang="ko-KR" altLang="en-US" dirty="0"/>
              <a:t> </a:t>
            </a:r>
            <a:r>
              <a:rPr lang="ko-KR" altLang="en-US" dirty="0" err="1" smtClean="0"/>
              <a:t>노드간의</a:t>
            </a:r>
            <a:r>
              <a:rPr lang="ko-KR" altLang="en-US" dirty="0" smtClean="0"/>
              <a:t> 데이터 전송에 사용됨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4" y="1515575"/>
            <a:ext cx="5762625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47333" y="1735017"/>
            <a:ext cx="3279897" cy="36927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47334" y="5573112"/>
            <a:ext cx="2641356" cy="36927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560" y="4885592"/>
            <a:ext cx="54292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908063" y="4783015"/>
            <a:ext cx="5322643" cy="36927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13560" y="4308176"/>
            <a:ext cx="532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 slave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배포할 </a:t>
            </a:r>
            <a:r>
              <a:rPr lang="ko-KR" altLang="en-US" dirty="0" err="1" smtClean="0"/>
              <a:t>공개키를</a:t>
            </a:r>
            <a:r>
              <a:rPr lang="ko-KR" altLang="en-US" dirty="0" smtClean="0"/>
              <a:t> 인증키로 복사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62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Hadoop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2152" y="984738"/>
            <a:ext cx="327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# slave</a:t>
            </a:r>
            <a:r>
              <a:rPr lang="ko-KR" altLang="en-US" b="1" dirty="0" smtClean="0">
                <a:solidFill>
                  <a:srgbClr val="0070C0"/>
                </a:solidFill>
              </a:rPr>
              <a:t>에서 </a:t>
            </a:r>
            <a:r>
              <a:rPr lang="en-US" altLang="ko-KR" b="1" dirty="0" err="1" smtClean="0">
                <a:solidFill>
                  <a:srgbClr val="0070C0"/>
                </a:solidFill>
              </a:rPr>
              <a:t>ssh</a:t>
            </a:r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</a:rPr>
              <a:t>설정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3723" y="1496671"/>
            <a:ext cx="103163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 smtClean="0"/>
              <a:t>Hadoop</a:t>
            </a:r>
            <a:r>
              <a:rPr lang="en-US" altLang="ko-KR" dirty="0" smtClean="0"/>
              <a:t>  home </a:t>
            </a:r>
            <a:r>
              <a:rPr lang="ko-KR" altLang="en-US" dirty="0" err="1" smtClean="0"/>
              <a:t>디렉토리아래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생성 후 접근 권한 변경</a:t>
            </a:r>
            <a:endParaRPr lang="en-US" altLang="ko-KR" dirty="0" smtClean="0"/>
          </a:p>
          <a:p>
            <a:r>
              <a:rPr lang="en-US" altLang="ko-KR" dirty="0"/>
              <a:t>[hadoop@slave1 ~]$ </a:t>
            </a:r>
            <a:r>
              <a:rPr lang="en-US" altLang="ko-KR" dirty="0" err="1">
                <a:solidFill>
                  <a:srgbClr val="C00000"/>
                </a:solidFill>
              </a:rPr>
              <a:t>mkdir</a:t>
            </a:r>
            <a:r>
              <a:rPr lang="en-US" altLang="ko-KR" dirty="0">
                <a:solidFill>
                  <a:srgbClr val="C00000"/>
                </a:solidFill>
              </a:rPr>
              <a:t> .</a:t>
            </a:r>
            <a:r>
              <a:rPr lang="en-US" altLang="ko-KR" dirty="0" err="1">
                <a:solidFill>
                  <a:srgbClr val="C00000"/>
                </a:solidFill>
              </a:rPr>
              <a:t>ssh</a:t>
            </a:r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/>
              <a:t>[hadoop@slave1 ~]$ </a:t>
            </a:r>
            <a:r>
              <a:rPr lang="en-US" altLang="ko-KR" dirty="0" err="1">
                <a:solidFill>
                  <a:srgbClr val="C00000"/>
                </a:solidFill>
              </a:rPr>
              <a:t>chmod</a:t>
            </a:r>
            <a:r>
              <a:rPr lang="en-US" altLang="ko-KR" dirty="0">
                <a:solidFill>
                  <a:srgbClr val="C00000"/>
                </a:solidFill>
              </a:rPr>
              <a:t> 755 ~/.</a:t>
            </a:r>
            <a:r>
              <a:rPr lang="en-US" altLang="ko-KR" dirty="0" err="1" smtClean="0">
                <a:solidFill>
                  <a:srgbClr val="C00000"/>
                </a:solidFill>
              </a:rPr>
              <a:t>ssh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master </a:t>
            </a:r>
            <a:r>
              <a:rPr lang="ko-KR" altLang="en-US" dirty="0"/>
              <a:t>서버에서 공개 키 </a:t>
            </a:r>
            <a:r>
              <a:rPr lang="ko-KR" altLang="en-US" dirty="0" smtClean="0"/>
              <a:t>분배</a:t>
            </a:r>
            <a:endParaRPr lang="en-US" altLang="ko-KR" dirty="0" smtClean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</a:t>
            </a:r>
            <a:r>
              <a:rPr lang="en-US" altLang="ko-KR" dirty="0" err="1">
                <a:solidFill>
                  <a:srgbClr val="C00000"/>
                </a:solidFill>
              </a:rPr>
              <a:t>scp</a:t>
            </a:r>
            <a:r>
              <a:rPr lang="en-US" altLang="ko-KR" dirty="0">
                <a:solidFill>
                  <a:srgbClr val="C00000"/>
                </a:solidFill>
              </a:rPr>
              <a:t> ~/.</a:t>
            </a:r>
            <a:r>
              <a:rPr lang="en-US" altLang="ko-KR" dirty="0" err="1">
                <a:solidFill>
                  <a:srgbClr val="C00000"/>
                </a:solidFill>
              </a:rPr>
              <a:t>ssh</a:t>
            </a:r>
            <a:r>
              <a:rPr lang="en-US" altLang="ko-KR" dirty="0">
                <a:solidFill>
                  <a:srgbClr val="C00000"/>
                </a:solidFill>
              </a:rPr>
              <a:t>/</a:t>
            </a:r>
            <a:r>
              <a:rPr lang="en-US" altLang="ko-KR" dirty="0" err="1">
                <a:solidFill>
                  <a:srgbClr val="C00000"/>
                </a:solidFill>
              </a:rPr>
              <a:t>authorized_keys</a:t>
            </a:r>
            <a:r>
              <a:rPr lang="en-US" altLang="ko-KR" dirty="0">
                <a:solidFill>
                  <a:srgbClr val="C00000"/>
                </a:solidFill>
              </a:rPr>
              <a:t> hadoop@192.168.50.129:./.</a:t>
            </a:r>
            <a:r>
              <a:rPr lang="en-US" altLang="ko-KR" dirty="0" err="1">
                <a:solidFill>
                  <a:srgbClr val="C00000"/>
                </a:solidFill>
              </a:rPr>
              <a:t>ssh</a:t>
            </a:r>
            <a:r>
              <a:rPr lang="en-US" altLang="ko-KR" dirty="0">
                <a:solidFill>
                  <a:srgbClr val="C00000"/>
                </a:solidFill>
              </a:rPr>
              <a:t>/</a:t>
            </a:r>
          </a:p>
          <a:p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slave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인증 키 복제 되었는지 확인</a:t>
            </a:r>
            <a:endParaRPr lang="en-US" altLang="ko-KR" dirty="0" smtClean="0"/>
          </a:p>
          <a:p>
            <a:r>
              <a:rPr lang="en-US" altLang="ko-KR" dirty="0"/>
              <a:t>[hadoop@slave1 ~]$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.</a:t>
            </a:r>
            <a:r>
              <a:rPr lang="en-US" altLang="ko-KR" dirty="0" err="1">
                <a:solidFill>
                  <a:srgbClr val="C00000"/>
                </a:solidFill>
              </a:rPr>
              <a:t>ssh</a:t>
            </a:r>
            <a:r>
              <a:rPr lang="en-US" altLang="ko-KR" dirty="0" smtClean="0"/>
              <a:t>/</a:t>
            </a:r>
          </a:p>
          <a:p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master </a:t>
            </a:r>
            <a:r>
              <a:rPr lang="ko-KR" altLang="en-US" dirty="0" err="1"/>
              <a:t>노드에서</a:t>
            </a:r>
            <a:r>
              <a:rPr lang="ko-KR" altLang="en-US" dirty="0"/>
              <a:t> 테스트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 </a:t>
            </a:r>
            <a:r>
              <a:rPr lang="en-US" altLang="ko-KR" dirty="0" err="1"/>
              <a:t>hadoop@master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 </a:t>
            </a:r>
            <a:r>
              <a:rPr lang="en-US" altLang="ko-KR" dirty="0" err="1"/>
              <a:t>hadoop@secondary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 </a:t>
            </a:r>
            <a:r>
              <a:rPr lang="en-US" altLang="ko-KR" dirty="0"/>
              <a:t>hadoop@slave1 date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 </a:t>
            </a:r>
            <a:r>
              <a:rPr lang="en-US" altLang="ko-KR" dirty="0"/>
              <a:t>hadoop@slave2 date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6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943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Hadoop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969" y="956530"/>
            <a:ext cx="109962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dirty="0"/>
              <a:t>hadoop-env.sh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 err="1"/>
              <a:t>하둡을</a:t>
            </a:r>
            <a:r>
              <a:rPr lang="ko-KR" altLang="en-US" dirty="0"/>
              <a:t> 실행하는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파일에서 필요한 환경변수를 설정합니다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 err="1" smtClean="0"/>
              <a:t>하둡</a:t>
            </a:r>
            <a:r>
              <a:rPr lang="ko-KR" altLang="en-US" dirty="0" smtClean="0"/>
              <a:t> </a:t>
            </a:r>
            <a:r>
              <a:rPr lang="ko-KR" altLang="en-US" dirty="0"/>
              <a:t>홈 </a:t>
            </a:r>
            <a:r>
              <a:rPr lang="ko-KR" altLang="en-US" dirty="0" err="1" smtClean="0"/>
              <a:t>디렉토리의</a:t>
            </a:r>
            <a:r>
              <a:rPr lang="ko-KR" altLang="en-US" dirty="0" smtClean="0"/>
              <a:t> 아래에 </a:t>
            </a:r>
            <a:r>
              <a:rPr lang="ko-KR" altLang="en-US" dirty="0"/>
              <a:t>있는 </a:t>
            </a:r>
            <a:r>
              <a:rPr lang="en-US" altLang="ko-KR" dirty="0"/>
              <a:t>bin </a:t>
            </a:r>
            <a:r>
              <a:rPr lang="ko-KR" altLang="en-US" dirty="0" err="1"/>
              <a:t>디렉토리에</a:t>
            </a:r>
            <a:r>
              <a:rPr lang="ko-KR" altLang="en-US" dirty="0"/>
              <a:t> 있는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파일이 </a:t>
            </a:r>
            <a:r>
              <a:rPr lang="en-US" altLang="ko-KR" dirty="0"/>
              <a:t>hadoop-env.sh 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 smtClean="0"/>
              <a:t>JDK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클래스 패스</a:t>
            </a:r>
            <a:r>
              <a:rPr lang="en-US" altLang="ko-KR" dirty="0"/>
              <a:t>, </a:t>
            </a:r>
            <a:r>
              <a:rPr lang="ko-KR" altLang="en-US" dirty="0"/>
              <a:t>데몬 실행 옵션 등 다양한 환경 변수를 설정할 수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ko-KR" dirty="0" smtClean="0"/>
              <a:t>slaves</a:t>
            </a:r>
            <a:endParaRPr lang="en-US" altLang="ko-KR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/>
              <a:t>데이터 </a:t>
            </a:r>
            <a:r>
              <a:rPr lang="ko-KR" altLang="en-US" dirty="0" err="1"/>
              <a:t>노드를</a:t>
            </a:r>
            <a:r>
              <a:rPr lang="ko-KR" altLang="en-US" dirty="0"/>
              <a:t> 실행할 서버를 설정합니다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 smtClean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여러 개라면 라인단위로 </a:t>
            </a:r>
            <a:r>
              <a:rPr lang="ko-KR" altLang="en-US" dirty="0" smtClean="0"/>
              <a:t>서버이름을 </a:t>
            </a:r>
            <a:r>
              <a:rPr lang="ko-KR" altLang="en-US" dirty="0"/>
              <a:t>설정하면 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ko-KR" dirty="0" smtClean="0"/>
              <a:t>core-site.xml</a:t>
            </a:r>
            <a:endParaRPr lang="en-US" altLang="ko-KR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 smtClean="0"/>
              <a:t>hadoop-core-1.0.3.jar </a:t>
            </a:r>
            <a:r>
              <a:rPr lang="ko-KR" altLang="en-US" dirty="0" smtClean="0"/>
              <a:t>파일에 </a:t>
            </a:r>
            <a:r>
              <a:rPr lang="ko-KR" altLang="en-US" dirty="0"/>
              <a:t>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 smtClean="0"/>
              <a:t>core-site.xml</a:t>
            </a:r>
            <a:r>
              <a:rPr lang="ko-KR" altLang="en-US" dirty="0"/>
              <a:t>에 설정 </a:t>
            </a:r>
            <a:r>
              <a:rPr lang="ko-KR" altLang="en-US" dirty="0" err="1" smtClean="0"/>
              <a:t>값이없을</a:t>
            </a:r>
            <a:r>
              <a:rPr lang="ko-KR" altLang="en-US" dirty="0" smtClean="0"/>
              <a:t> </a:t>
            </a:r>
            <a:r>
              <a:rPr lang="ko-KR" altLang="en-US" dirty="0"/>
              <a:t>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ko-KR" dirty="0" smtClean="0"/>
              <a:t>hdfs-site.xml</a:t>
            </a:r>
            <a:endParaRPr lang="en-US" altLang="ko-KR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/>
              <a:t>HDFS</a:t>
            </a:r>
            <a:r>
              <a:rPr lang="ko-KR" altLang="en-US" dirty="0"/>
              <a:t>에서 사용할 환경 정보를 설정합니다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 smtClean="0"/>
              <a:t>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hdfs-default.xml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 smtClean="0"/>
              <a:t>hdfs-site.xml</a:t>
            </a:r>
            <a:r>
              <a:rPr lang="ko-KR" altLang="en-US" dirty="0"/>
              <a:t>에 설정 값이 없을 경우 </a:t>
            </a:r>
            <a:r>
              <a:rPr lang="en-US" altLang="ko-KR" dirty="0" smtClean="0"/>
              <a:t>hdfsdefault.xml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ko-KR" dirty="0" smtClean="0"/>
              <a:t>mapred-site.xml</a:t>
            </a:r>
            <a:endParaRPr lang="en-US" altLang="ko-KR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 smtClean="0"/>
              <a:t>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/>
              <a:t>m</a:t>
            </a:r>
            <a:r>
              <a:rPr lang="en-US" altLang="ko-KR" dirty="0" smtClean="0"/>
              <a:t>apred-site.xml</a:t>
            </a:r>
            <a:r>
              <a:rPr lang="ko-KR" altLang="en-US" dirty="0"/>
              <a:t>에 설정 값이 없을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3747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Hadoop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969" y="956530"/>
            <a:ext cx="1099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dirty="0" smtClean="0"/>
              <a:t> </a:t>
            </a:r>
            <a:r>
              <a:rPr lang="en-US" altLang="ko-KR" dirty="0"/>
              <a:t>yarn-site.xml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 err="1"/>
              <a:t>맵리듀스</a:t>
            </a:r>
            <a:r>
              <a:rPr lang="ko-KR" altLang="en-US" dirty="0"/>
              <a:t> 프레임워크에서 사용하는 </a:t>
            </a:r>
            <a:r>
              <a:rPr lang="ko-KR" altLang="en-US" dirty="0" err="1"/>
              <a:t>셔플</a:t>
            </a:r>
            <a:r>
              <a:rPr lang="ko-KR" altLang="en-US" dirty="0"/>
              <a:t> 서비스를 지정합니다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9613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Hadoop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969" y="956530"/>
            <a:ext cx="109962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dirty="0"/>
              <a:t>hadoop-env.sh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 err="1"/>
              <a:t>하둡을</a:t>
            </a:r>
            <a:r>
              <a:rPr lang="ko-KR" altLang="en-US" dirty="0"/>
              <a:t> 실행하는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파일에서 필요한 환경변수를 설정합니다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 err="1" smtClean="0"/>
              <a:t>하둡</a:t>
            </a:r>
            <a:r>
              <a:rPr lang="ko-KR" altLang="en-US" dirty="0" smtClean="0"/>
              <a:t> </a:t>
            </a:r>
            <a:r>
              <a:rPr lang="ko-KR" altLang="en-US" dirty="0"/>
              <a:t>홈 </a:t>
            </a:r>
            <a:r>
              <a:rPr lang="ko-KR" altLang="en-US" dirty="0" err="1" smtClean="0"/>
              <a:t>디렉토리의</a:t>
            </a:r>
            <a:r>
              <a:rPr lang="ko-KR" altLang="en-US" dirty="0" smtClean="0"/>
              <a:t> 아래에 </a:t>
            </a:r>
            <a:r>
              <a:rPr lang="ko-KR" altLang="en-US" dirty="0"/>
              <a:t>있는 </a:t>
            </a:r>
            <a:r>
              <a:rPr lang="en-US" altLang="ko-KR" dirty="0"/>
              <a:t>bin </a:t>
            </a:r>
            <a:r>
              <a:rPr lang="ko-KR" altLang="en-US" dirty="0" err="1"/>
              <a:t>디렉토리에</a:t>
            </a:r>
            <a:r>
              <a:rPr lang="ko-KR" altLang="en-US" dirty="0"/>
              <a:t> 있는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파일이 </a:t>
            </a:r>
            <a:r>
              <a:rPr lang="en-US" altLang="ko-KR" dirty="0"/>
              <a:t>hadoop-env.sh 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 smtClean="0"/>
              <a:t>JDK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클래스 패스</a:t>
            </a:r>
            <a:r>
              <a:rPr lang="en-US" altLang="ko-KR" dirty="0"/>
              <a:t>, </a:t>
            </a:r>
            <a:r>
              <a:rPr lang="ko-KR" altLang="en-US" dirty="0"/>
              <a:t>데몬 실행 옵션 등 다양한 환경 변수를 설정할 수 있습니다</a:t>
            </a:r>
            <a:r>
              <a:rPr lang="en-US" altLang="ko-KR" dirty="0" smtClean="0"/>
              <a:t>.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85446" y="2778369"/>
            <a:ext cx="10410092" cy="22273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dirty="0">
                <a:solidFill>
                  <a:schemeClr val="tx1"/>
                </a:solidFill>
              </a:rPr>
              <a:t>[hadoop@master ~]$ cd /usr/local/hadoop-2.7.7/</a:t>
            </a:r>
          </a:p>
          <a:p>
            <a:r>
              <a:rPr lang="nl-NL" altLang="ko-KR" dirty="0">
                <a:solidFill>
                  <a:schemeClr val="tx1"/>
                </a:solidFill>
              </a:rPr>
              <a:t>[hadoop@master hadoop-2.7.7]$ cd etc/hadoop/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hadoop-env.sh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#</a:t>
            </a:r>
            <a:r>
              <a:rPr lang="ko-KR" altLang="en-US" dirty="0" smtClean="0">
                <a:solidFill>
                  <a:schemeClr val="tx1"/>
                </a:solidFill>
              </a:rPr>
              <a:t>자바 </a:t>
            </a:r>
            <a:r>
              <a:rPr lang="ko-KR" altLang="en-US" dirty="0">
                <a:solidFill>
                  <a:schemeClr val="tx1"/>
                </a:solidFill>
              </a:rPr>
              <a:t>설치된 경로 확인 후 설정하세요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export JAVA_HOME</a:t>
            </a:r>
            <a:r>
              <a:rPr lang="en-US" altLang="ko-KR" dirty="0" smtClean="0">
                <a:solidFill>
                  <a:schemeClr val="tx1"/>
                </a:solidFill>
              </a:rPr>
              <a:t>=</a:t>
            </a:r>
            <a:r>
              <a:rPr lang="en-US" altLang="ko-KR" dirty="0">
                <a:solidFill>
                  <a:srgbClr val="C00000"/>
                </a:solidFill>
              </a:rPr>
              <a:t>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/local/jdk1.8.0_221/</a:t>
            </a: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49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Hadoop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969" y="956530"/>
            <a:ext cx="10996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dirty="0" smtClean="0"/>
              <a:t>slaves</a:t>
            </a:r>
            <a:endParaRPr lang="en-US" altLang="ko-KR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/>
              <a:t>데이터 </a:t>
            </a:r>
            <a:r>
              <a:rPr lang="ko-KR" altLang="en-US" dirty="0" err="1"/>
              <a:t>노드를</a:t>
            </a:r>
            <a:r>
              <a:rPr lang="ko-KR" altLang="en-US" dirty="0"/>
              <a:t> 실행할 서버를 설정합니다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 smtClean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여러 개라면 라인단위로 </a:t>
            </a:r>
            <a:r>
              <a:rPr lang="ko-KR" altLang="en-US" dirty="0" smtClean="0"/>
              <a:t>서버이름을 </a:t>
            </a:r>
            <a:r>
              <a:rPr lang="ko-KR" altLang="en-US" dirty="0"/>
              <a:t>설정하면 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785446" y="2168769"/>
            <a:ext cx="10410092" cy="22273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dirty="0">
                <a:solidFill>
                  <a:schemeClr val="tx1"/>
                </a:solidFill>
              </a:rPr>
              <a:t>[hadoop@master ~]$ cd /usr/local/hadoop-2.7.7/</a:t>
            </a:r>
          </a:p>
          <a:p>
            <a:r>
              <a:rPr lang="nl-NL" altLang="ko-KR" dirty="0">
                <a:solidFill>
                  <a:schemeClr val="tx1"/>
                </a:solidFill>
              </a:rPr>
              <a:t>[hadoop@master hadoop-2.7.7]$ cd etc/hadoop/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</a:t>
            </a:r>
            <a:r>
              <a:rPr lang="en-US" altLang="ko-KR" dirty="0" smtClean="0">
                <a:solidFill>
                  <a:schemeClr val="tx1"/>
                </a:solidFill>
              </a:rPr>
              <a:t>slaves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#slave </a:t>
            </a:r>
            <a:r>
              <a:rPr lang="ko-KR" altLang="en-US" dirty="0" err="1" smtClean="0">
                <a:solidFill>
                  <a:schemeClr val="tx1"/>
                </a:solidFill>
              </a:rPr>
              <a:t>노드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host</a:t>
            </a:r>
            <a:r>
              <a:rPr lang="ko-KR" altLang="en-US" dirty="0" smtClean="0">
                <a:solidFill>
                  <a:schemeClr val="tx1"/>
                </a:solidFill>
              </a:rPr>
              <a:t>명 등록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rgbClr val="C00000"/>
                </a:solidFill>
              </a:rPr>
              <a:t>slave1</a:t>
            </a:r>
          </a:p>
          <a:p>
            <a:r>
              <a:rPr lang="en-US" altLang="ko-KR" dirty="0" smtClean="0">
                <a:solidFill>
                  <a:srgbClr val="C00000"/>
                </a:solidFill>
              </a:rPr>
              <a:t>slave2</a:t>
            </a:r>
            <a:endParaRPr lang="en-US" altLang="ko-KR" dirty="0">
              <a:solidFill>
                <a:srgbClr val="C00000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7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Hadoop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969" y="956530"/>
            <a:ext cx="109962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dirty="0" smtClean="0"/>
              <a:t>core-site.xml</a:t>
            </a:r>
            <a:endParaRPr lang="en-US" altLang="ko-KR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</a:t>
            </a:r>
            <a:r>
              <a:rPr lang="ko-KR" altLang="en-US" dirty="0"/>
              <a:t> 공통적으로 사용되는 </a:t>
            </a:r>
            <a:r>
              <a:rPr lang="en-US" altLang="ko-KR" dirty="0"/>
              <a:t>IO</a:t>
            </a:r>
            <a:r>
              <a:rPr lang="ko-KR" altLang="en-US" dirty="0"/>
              <a:t>와 같은 </a:t>
            </a:r>
            <a:r>
              <a:rPr lang="ko-KR" altLang="en-US" dirty="0" err="1"/>
              <a:t>하둡</a:t>
            </a:r>
            <a:r>
              <a:rPr lang="ko-KR" altLang="en-US" dirty="0"/>
              <a:t> 코어를 위한 </a:t>
            </a:r>
            <a:r>
              <a:rPr lang="ko-KR" altLang="en-US" dirty="0" smtClean="0"/>
              <a:t>환경을 </a:t>
            </a:r>
            <a:r>
              <a:rPr lang="ko-KR" altLang="en-US" dirty="0"/>
              <a:t>설정하는 파일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/>
              <a:t>로그파일</a:t>
            </a:r>
            <a:r>
              <a:rPr lang="en-US" altLang="ko-KR" dirty="0"/>
              <a:t>, </a:t>
            </a:r>
            <a:r>
              <a:rPr lang="ko-KR" altLang="en-US" dirty="0"/>
              <a:t>네트워크 튜닝</a:t>
            </a:r>
            <a:r>
              <a:rPr lang="en-US" altLang="ko-KR" dirty="0"/>
              <a:t>, I/O </a:t>
            </a:r>
            <a:r>
              <a:rPr lang="ko-KR" altLang="en-US" dirty="0"/>
              <a:t>튜닝</a:t>
            </a:r>
            <a:r>
              <a:rPr lang="en-US" altLang="ko-KR" dirty="0"/>
              <a:t>, </a:t>
            </a:r>
            <a:r>
              <a:rPr lang="ko-KR" altLang="en-US" dirty="0"/>
              <a:t>파일 시스템 튜닝</a:t>
            </a:r>
            <a:r>
              <a:rPr lang="en-US" altLang="ko-KR" dirty="0"/>
              <a:t>, </a:t>
            </a:r>
            <a:r>
              <a:rPr lang="ko-KR" altLang="en-US" dirty="0"/>
              <a:t>압축 등 하부 </a:t>
            </a:r>
            <a:r>
              <a:rPr lang="ko-KR" altLang="en-US" dirty="0" smtClean="0"/>
              <a:t>시스템 설정파일</a:t>
            </a:r>
            <a:endParaRPr lang="en-US" altLang="ko-KR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/>
              <a:t>fs.default.name </a:t>
            </a:r>
            <a:r>
              <a:rPr lang="ko-KR" altLang="en-US" dirty="0"/>
              <a:t>속성 값으로 </a:t>
            </a:r>
            <a:r>
              <a:rPr lang="en-US" altLang="ko-KR" dirty="0"/>
              <a:t>hdfs://master:9000 </a:t>
            </a:r>
            <a:r>
              <a:rPr lang="ko-KR" altLang="en-US" dirty="0"/>
              <a:t>설정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 err="1"/>
              <a:t>hadoop.tmp.dir</a:t>
            </a:r>
            <a:r>
              <a:rPr lang="en-US" altLang="ko-KR" dirty="0"/>
              <a:t> </a:t>
            </a:r>
            <a:r>
              <a:rPr lang="ko-KR" altLang="en-US" dirty="0"/>
              <a:t>속성 값으로  </a:t>
            </a:r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/local/hadoop-2.7.7/</a:t>
            </a:r>
            <a:r>
              <a:rPr lang="en-US" altLang="ko-KR" dirty="0" err="1"/>
              <a:t>tmp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/local/hadoop-2.7.7 </a:t>
            </a:r>
            <a:r>
              <a:rPr lang="ko-KR" altLang="en-US" dirty="0"/>
              <a:t>경로 아래 </a:t>
            </a:r>
            <a:r>
              <a:rPr lang="en-US" altLang="ko-KR" dirty="0" err="1"/>
              <a:t>tmp</a:t>
            </a:r>
            <a:r>
              <a:rPr lang="en-US" altLang="ko-KR" dirty="0"/>
              <a:t> </a:t>
            </a:r>
            <a:r>
              <a:rPr lang="ko-KR" altLang="en-US" dirty="0" err="1"/>
              <a:t>디렉토리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637" y="3429000"/>
            <a:ext cx="6364692" cy="258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222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902" y="1594338"/>
            <a:ext cx="4710833" cy="49119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29818" y="3012460"/>
            <a:ext cx="2127739" cy="31207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158579" y="4312087"/>
            <a:ext cx="2127739" cy="31207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0985" y="1301262"/>
            <a:ext cx="58732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dirty="0"/>
              <a:t>Select a Guest Operating System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ko-KR" altLang="en-US" dirty="0"/>
              <a:t>어떤 운영체제를 선택할 것인지 물어보는 부분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ko-KR" dirty="0"/>
              <a:t>Linux </a:t>
            </a:r>
            <a:r>
              <a:rPr lang="ko-KR" altLang="en-US" dirty="0"/>
              <a:t>체크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ko-KR" dirty="0"/>
              <a:t>Version</a:t>
            </a:r>
            <a:r>
              <a:rPr lang="ko-KR" altLang="en-US" dirty="0"/>
              <a:t>은 </a:t>
            </a:r>
            <a:r>
              <a:rPr lang="en-US" altLang="ko-KR" dirty="0"/>
              <a:t>Centos 7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ko-KR" altLang="en-US" dirty="0" err="1"/>
              <a:t>세팅후</a:t>
            </a:r>
            <a:r>
              <a:rPr lang="ko-KR" altLang="en-US" dirty="0"/>
              <a:t> </a:t>
            </a:r>
            <a:r>
              <a:rPr lang="en-US" altLang="ko-KR" dirty="0"/>
              <a:t>Next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53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Hadoop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969" y="956530"/>
            <a:ext cx="109962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dirty="0" smtClean="0"/>
              <a:t>hdfs-site.xml</a:t>
            </a:r>
            <a:endParaRPr lang="en-US" altLang="ko-KR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/>
              <a:t>HDFS</a:t>
            </a:r>
            <a:r>
              <a:rPr lang="ko-KR" altLang="en-US" dirty="0"/>
              <a:t>에서 사용할 환경 정보를 설정합니다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 err="1"/>
              <a:t>dfs.replication</a:t>
            </a:r>
            <a:r>
              <a:rPr lang="en-US" altLang="ko-KR" dirty="0"/>
              <a:t> - </a:t>
            </a:r>
            <a:r>
              <a:rPr lang="ko-KR" altLang="en-US" dirty="0"/>
              <a:t>데이터 복제 수를 결정함</a:t>
            </a:r>
            <a:r>
              <a:rPr lang="en-US" altLang="ko-KR" dirty="0"/>
              <a:t>, </a:t>
            </a:r>
            <a:r>
              <a:rPr lang="ko-KR" altLang="en-US" dirty="0"/>
              <a:t>디폴트는 </a:t>
            </a:r>
            <a:r>
              <a:rPr lang="en-US" altLang="ko-KR" dirty="0"/>
              <a:t>3, </a:t>
            </a:r>
            <a:r>
              <a:rPr lang="ko-KR" altLang="en-US" dirty="0"/>
              <a:t>실습환경에서 데이터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개이므로 복제 수는 </a:t>
            </a:r>
            <a:r>
              <a:rPr lang="en-US" altLang="ko-KR" dirty="0"/>
              <a:t>1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 err="1"/>
              <a:t>dfs.permissions.enabled</a:t>
            </a:r>
            <a:r>
              <a:rPr lang="en-US" altLang="ko-KR" dirty="0"/>
              <a:t> - true</a:t>
            </a:r>
            <a:r>
              <a:rPr lang="ko-KR" altLang="en-US" dirty="0"/>
              <a:t>로 하면 </a:t>
            </a:r>
            <a:r>
              <a:rPr lang="en-US" altLang="ko-KR" dirty="0"/>
              <a:t>HDFS</a:t>
            </a:r>
            <a:r>
              <a:rPr lang="ko-KR" altLang="en-US" dirty="0"/>
              <a:t>에서 권한을 </a:t>
            </a:r>
            <a:r>
              <a:rPr lang="ko-KR" altLang="en-US" dirty="0" smtClean="0"/>
              <a:t>체크하며</a:t>
            </a:r>
            <a:r>
              <a:rPr lang="en-US" altLang="ko-KR" dirty="0" smtClean="0"/>
              <a:t>, </a:t>
            </a:r>
            <a:r>
              <a:rPr lang="en-US" altLang="ko-KR" dirty="0"/>
              <a:t>false</a:t>
            </a:r>
            <a:r>
              <a:rPr lang="ko-KR" altLang="en-US" dirty="0"/>
              <a:t>로 하면 권한 체크를 해제 한다</a:t>
            </a:r>
            <a:r>
              <a:rPr lang="en-US" altLang="ko-KR" dirty="0"/>
              <a:t>. </a:t>
            </a:r>
            <a:r>
              <a:rPr lang="ko-KR" altLang="en-US" dirty="0"/>
              <a:t>디폴트는 </a:t>
            </a:r>
            <a:r>
              <a:rPr lang="en-US" altLang="ko-KR" dirty="0"/>
              <a:t>true, false</a:t>
            </a:r>
            <a:r>
              <a:rPr lang="ko-KR" altLang="en-US" dirty="0"/>
              <a:t>로 설정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 err="1"/>
              <a:t>dfs.secondary.http.address</a:t>
            </a:r>
            <a:r>
              <a:rPr lang="en-US" altLang="ko-KR" dirty="0"/>
              <a:t> - </a:t>
            </a:r>
            <a:r>
              <a:rPr lang="ko-KR" altLang="en-US" dirty="0"/>
              <a:t>보조 </a:t>
            </a:r>
            <a:r>
              <a:rPr lang="ko-KR" altLang="en-US" dirty="0" err="1"/>
              <a:t>네임노드의</a:t>
            </a:r>
            <a:r>
              <a:rPr lang="ko-KR" altLang="en-US" dirty="0"/>
              <a:t> 주소와 포트 번호 지정</a:t>
            </a:r>
            <a:r>
              <a:rPr lang="en-US" altLang="ko-KR" dirty="0"/>
              <a:t>, </a:t>
            </a:r>
            <a:r>
              <a:rPr lang="ko-KR" altLang="en-US" dirty="0"/>
              <a:t>디폴트는 </a:t>
            </a:r>
            <a:r>
              <a:rPr lang="en-US" altLang="ko-KR" dirty="0" smtClean="0"/>
              <a:t> </a:t>
            </a:r>
            <a:r>
              <a:rPr lang="en-US" altLang="ko-KR" dirty="0"/>
              <a:t>0.0.0.0:50090, secondary:50090</a:t>
            </a:r>
            <a:r>
              <a:rPr lang="ko-KR" altLang="en-US" dirty="0"/>
              <a:t>로 설정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88" y="3264854"/>
            <a:ext cx="522922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559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Hadoop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969" y="956530"/>
            <a:ext cx="10996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dirty="0" smtClean="0"/>
              <a:t>mapred-site.xml</a:t>
            </a:r>
            <a:endParaRPr lang="en-US" altLang="ko-KR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 smtClean="0"/>
              <a:t>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/>
              <a:t>m</a:t>
            </a:r>
            <a:r>
              <a:rPr lang="en-US" altLang="ko-KR" dirty="0" smtClean="0"/>
              <a:t>apred-site.xml</a:t>
            </a:r>
            <a:r>
              <a:rPr lang="ko-KR" altLang="en-US" dirty="0"/>
              <a:t>에 설정 값이 없을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85446" y="2391508"/>
            <a:ext cx="10410092" cy="51581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</a:t>
            </a:r>
            <a:r>
              <a:rPr lang="en-US" altLang="ko-KR" dirty="0" err="1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mapred-site.xml.template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mapred-site.xml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594" y="3553924"/>
            <a:ext cx="6583413" cy="215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484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Hadoop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969" y="956530"/>
            <a:ext cx="1099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smtClean="0"/>
              <a:t> </a:t>
            </a:r>
            <a:r>
              <a:rPr lang="en-US" altLang="ko-KR" dirty="0"/>
              <a:t>yarn-site.xml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 err="1"/>
              <a:t>맵리듀스</a:t>
            </a:r>
            <a:r>
              <a:rPr lang="ko-KR" altLang="en-US" dirty="0"/>
              <a:t> 프레임워크에서 사용하는 </a:t>
            </a:r>
            <a:r>
              <a:rPr lang="ko-KR" altLang="en-US" dirty="0" err="1"/>
              <a:t>셔플</a:t>
            </a:r>
            <a:r>
              <a:rPr lang="ko-KR" altLang="en-US" dirty="0"/>
              <a:t> 서비스를 지정합니다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26123" y="1699846"/>
            <a:ext cx="10410092" cy="51581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yarn-site.xml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920" y="2834785"/>
            <a:ext cx="7657295" cy="296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35" y="3364523"/>
            <a:ext cx="4594475" cy="36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6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823597"/>
            <a:ext cx="76390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039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Hadoop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969" y="956530"/>
            <a:ext cx="109962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dirty="0" smtClean="0"/>
              <a:t> </a:t>
            </a:r>
            <a:r>
              <a:rPr lang="ko-KR" altLang="en-US" dirty="0"/>
              <a:t>다른 </a:t>
            </a:r>
            <a:r>
              <a:rPr lang="ko-KR" altLang="en-US" dirty="0" err="1"/>
              <a:t>노드</a:t>
            </a:r>
            <a:r>
              <a:rPr lang="ko-KR" altLang="en-US" dirty="0"/>
              <a:t> 설정파일 </a:t>
            </a:r>
            <a:r>
              <a:rPr lang="ko-KR" altLang="en-US" dirty="0" smtClean="0"/>
              <a:t>동기화</a:t>
            </a:r>
            <a:endParaRPr lang="en-US" altLang="ko-K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 err="1"/>
              <a:t>rsync</a:t>
            </a:r>
            <a:r>
              <a:rPr lang="ko-KR" altLang="en-US" dirty="0"/>
              <a:t>는 </a:t>
            </a:r>
            <a:r>
              <a:rPr lang="en-US" altLang="ko-KR" dirty="0" err="1"/>
              <a:t>rcp</a:t>
            </a:r>
            <a:r>
              <a:rPr lang="en-US" altLang="ko-KR" dirty="0"/>
              <a:t>(remote file copy)</a:t>
            </a:r>
            <a:r>
              <a:rPr lang="ko-KR" altLang="en-US" dirty="0"/>
              <a:t>의 </a:t>
            </a:r>
            <a:r>
              <a:rPr lang="ko-KR" altLang="en-US" dirty="0" err="1"/>
              <a:t>강화형으로</a:t>
            </a:r>
            <a:r>
              <a:rPr lang="ko-KR" altLang="en-US" dirty="0"/>
              <a:t> “</a:t>
            </a:r>
            <a:r>
              <a:rPr lang="en-US" altLang="ko-KR" dirty="0" err="1"/>
              <a:t>rsync</a:t>
            </a:r>
            <a:r>
              <a:rPr lang="en-US" altLang="ko-KR" dirty="0"/>
              <a:t> </a:t>
            </a:r>
            <a:r>
              <a:rPr lang="ko-KR" altLang="en-US" dirty="0"/>
              <a:t>알고리즘” 이라는 원격상의 파일의 </a:t>
            </a:r>
            <a:r>
              <a:rPr lang="ko-KR" altLang="en-US" dirty="0" smtClean="0"/>
              <a:t>전송이나 </a:t>
            </a:r>
            <a:r>
              <a:rPr lang="ko-KR" altLang="en-US" dirty="0"/>
              <a:t>동기화를 가장 빠른 속도로 구현하는 방법을 사용하는 오픈 소스 유틸리티</a:t>
            </a:r>
          </a:p>
          <a:p>
            <a:pPr marL="1257300" lvl="2" indent="-342900">
              <a:buFont typeface="+mj-lt"/>
              <a:buAutoNum type="arabicPeriod"/>
            </a:pPr>
            <a:r>
              <a:rPr lang="ko-KR" altLang="en-US" dirty="0" err="1" smtClean="0"/>
              <a:t>디렉토리</a:t>
            </a:r>
            <a:r>
              <a:rPr lang="ko-KR" altLang="en-US" dirty="0" smtClean="0"/>
              <a:t> </a:t>
            </a:r>
            <a:r>
              <a:rPr lang="ko-KR" altLang="en-US" dirty="0" err="1"/>
              <a:t>트리나</a:t>
            </a:r>
            <a:r>
              <a:rPr lang="ko-KR" altLang="en-US" dirty="0"/>
              <a:t> 파일시스템 전체를 갱신할 수 있습니다</a:t>
            </a:r>
          </a:p>
          <a:p>
            <a:pPr marL="1257300" lvl="2" indent="-342900">
              <a:buFont typeface="+mj-lt"/>
              <a:buAutoNum type="arabicPeriod"/>
            </a:pPr>
            <a:r>
              <a:rPr lang="ko-KR" altLang="en-US" dirty="0" smtClean="0"/>
              <a:t>옵션에 </a:t>
            </a:r>
            <a:r>
              <a:rPr lang="ko-KR" altLang="en-US" dirty="0"/>
              <a:t>따라 소프트 링크나 파일 소유자</a:t>
            </a:r>
            <a:r>
              <a:rPr lang="en-US" altLang="ko-KR" dirty="0"/>
              <a:t>, </a:t>
            </a:r>
            <a:r>
              <a:rPr lang="ko-KR" altLang="en-US" dirty="0" err="1"/>
              <a:t>퍼미션</a:t>
            </a:r>
            <a:r>
              <a:rPr lang="en-US" altLang="ko-KR" dirty="0"/>
              <a:t>, </a:t>
            </a:r>
            <a:r>
              <a:rPr lang="ko-KR" altLang="en-US" dirty="0"/>
              <a:t>디바이스</a:t>
            </a:r>
            <a:r>
              <a:rPr lang="en-US" altLang="ko-KR" dirty="0"/>
              <a:t>, </a:t>
            </a:r>
            <a:r>
              <a:rPr lang="ko-KR" altLang="en-US" dirty="0"/>
              <a:t>타임스태프 유지가 가능합니다</a:t>
            </a:r>
            <a:r>
              <a:rPr lang="en-US" altLang="ko-KR" dirty="0"/>
              <a:t>.</a:t>
            </a:r>
          </a:p>
          <a:p>
            <a:pPr marL="1257300" lvl="2" indent="-342900">
              <a:buFont typeface="+mj-lt"/>
              <a:buAutoNum type="arabicPeriod"/>
            </a:pPr>
            <a:r>
              <a:rPr lang="ko-KR" altLang="en-US" dirty="0" smtClean="0"/>
              <a:t>내부 </a:t>
            </a:r>
            <a:r>
              <a:rPr lang="ko-KR" altLang="en-US" dirty="0"/>
              <a:t>파이프라인이 복잡한 파일의 </a:t>
            </a:r>
            <a:r>
              <a:rPr lang="ko-KR" altLang="en-US" dirty="0" err="1"/>
              <a:t>레이턴시를</a:t>
            </a:r>
            <a:r>
              <a:rPr lang="ko-KR" altLang="en-US" dirty="0"/>
              <a:t> 줄입니다</a:t>
            </a:r>
            <a:r>
              <a:rPr lang="en-US" altLang="ko-KR" dirty="0"/>
              <a:t>.</a:t>
            </a:r>
          </a:p>
          <a:p>
            <a:pPr marL="1257300" lvl="2" indent="-342900">
              <a:buFont typeface="+mj-lt"/>
              <a:buAutoNum type="arabicPeriod"/>
            </a:pPr>
            <a:r>
              <a:rPr lang="ko-KR" altLang="en-US" dirty="0" smtClean="0"/>
              <a:t>전송에 </a:t>
            </a:r>
            <a:r>
              <a:rPr lang="en-US" altLang="ko-KR" dirty="0" err="1"/>
              <a:t>rsh</a:t>
            </a:r>
            <a:r>
              <a:rPr lang="en-US" altLang="ko-KR" dirty="0"/>
              <a:t>,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ko-KR" altLang="en-US" dirty="0" err="1"/>
              <a:t>다이렉트</a:t>
            </a:r>
            <a:r>
              <a:rPr lang="ko-KR" altLang="en-US" dirty="0"/>
              <a:t> 소켓을 쓰는 것이 가능합니다</a:t>
            </a:r>
            <a:r>
              <a:rPr lang="en-US" altLang="ko-KR" dirty="0"/>
              <a:t>.</a:t>
            </a:r>
          </a:p>
          <a:p>
            <a:pPr marL="1257300" lvl="2" indent="-342900">
              <a:buFont typeface="+mj-lt"/>
              <a:buAutoNum type="arabicPeriod"/>
            </a:pPr>
            <a:r>
              <a:rPr lang="ko-KR" altLang="en-US" dirty="0" smtClean="0"/>
              <a:t>이상적 </a:t>
            </a:r>
            <a:r>
              <a:rPr lang="ko-KR" altLang="en-US" dirty="0" err="1"/>
              <a:t>미러링을</a:t>
            </a:r>
            <a:r>
              <a:rPr lang="ko-KR" altLang="en-US" dirty="0"/>
              <a:t> 가능케 하는 </a:t>
            </a:r>
            <a:r>
              <a:rPr lang="en-US" altLang="ko-KR" dirty="0"/>
              <a:t>anonymous </a:t>
            </a:r>
            <a:r>
              <a:rPr lang="en-US" altLang="ko-KR" dirty="0" err="1"/>
              <a:t>rsync</a:t>
            </a:r>
            <a:r>
              <a:rPr lang="ko-KR" altLang="en-US" dirty="0"/>
              <a:t>를 지원합니다</a:t>
            </a:r>
            <a:r>
              <a:rPr lang="en-US" altLang="ko-KR" dirty="0"/>
              <a:t>.</a:t>
            </a:r>
          </a:p>
          <a:p>
            <a:pPr marL="1257300" lvl="2" indent="-342900">
              <a:buFont typeface="+mj-lt"/>
              <a:buAutoNum type="arabicPeriod"/>
            </a:pPr>
            <a:r>
              <a:rPr lang="ko-KR" altLang="en-US" dirty="0" smtClean="0"/>
              <a:t>특별한 </a:t>
            </a:r>
            <a:r>
              <a:rPr lang="ko-KR" altLang="en-US" dirty="0"/>
              <a:t>권한 없이도 실행이 가능합니다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dirty="0" err="1"/>
              <a:t>rsync</a:t>
            </a:r>
            <a:r>
              <a:rPr lang="ko-KR" altLang="en-US" dirty="0"/>
              <a:t>의 주요 옵션은 </a:t>
            </a:r>
            <a:r>
              <a:rPr lang="en-US" altLang="ko-KR" dirty="0"/>
              <a:t>-</a:t>
            </a:r>
            <a:r>
              <a:rPr lang="en-US" altLang="ko-KR" dirty="0" err="1"/>
              <a:t>avz</a:t>
            </a:r>
            <a:r>
              <a:rPr lang="en-US" altLang="ko-KR" dirty="0"/>
              <a:t> </a:t>
            </a:r>
            <a:r>
              <a:rPr lang="ko-KR" altLang="en-US" dirty="0"/>
              <a:t>옵션입니다</a:t>
            </a:r>
            <a:r>
              <a:rPr lang="en-US" altLang="ko-KR" dirty="0"/>
              <a:t>.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altLang="ko-KR" dirty="0"/>
              <a:t>-a</a:t>
            </a:r>
            <a:r>
              <a:rPr lang="ko-KR" altLang="en-US" dirty="0"/>
              <a:t>는 </a:t>
            </a:r>
            <a:r>
              <a:rPr lang="en-US" altLang="ko-KR" dirty="0"/>
              <a:t>archive mode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 err="1"/>
              <a:t>심볼릭</a:t>
            </a:r>
            <a:r>
              <a:rPr lang="ko-KR" altLang="en-US" dirty="0"/>
              <a:t> 링크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 err="1"/>
              <a:t>퍼미션</a:t>
            </a:r>
            <a:r>
              <a:rPr lang="en-US" altLang="ko-KR" dirty="0"/>
              <a:t>, </a:t>
            </a:r>
            <a:r>
              <a:rPr lang="ko-KR" altLang="en-US" dirty="0"/>
              <a:t>소유권 등을 보존합니다</a:t>
            </a:r>
            <a:r>
              <a:rPr lang="en-US" altLang="ko-KR" dirty="0"/>
              <a:t>.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altLang="ko-KR" dirty="0"/>
              <a:t>-v</a:t>
            </a:r>
            <a:r>
              <a:rPr lang="ko-KR" altLang="en-US" dirty="0"/>
              <a:t>는 </a:t>
            </a:r>
            <a:r>
              <a:rPr lang="en-US" altLang="ko-KR" dirty="0"/>
              <a:t>verbose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실행 시 상세하게 보여줍니다</a:t>
            </a:r>
            <a:r>
              <a:rPr lang="en-US" altLang="ko-KR" dirty="0"/>
              <a:t>.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altLang="ko-KR" dirty="0"/>
              <a:t>-z</a:t>
            </a:r>
            <a:r>
              <a:rPr lang="ko-KR" altLang="en-US" dirty="0"/>
              <a:t>는 </a:t>
            </a:r>
            <a:r>
              <a:rPr lang="ko-KR" altLang="en-US" dirty="0" err="1"/>
              <a:t>전송시</a:t>
            </a:r>
            <a:r>
              <a:rPr lang="ko-KR" altLang="en-US" dirty="0"/>
              <a:t> 압축을 수행하여 전송합니다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1030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Hadoop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969" y="956530"/>
            <a:ext cx="109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dirty="0" smtClean="0"/>
              <a:t> </a:t>
            </a:r>
            <a:r>
              <a:rPr lang="ko-KR" altLang="en-US" dirty="0" smtClean="0"/>
              <a:t>다른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설정파일 동기화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820615" y="1441937"/>
            <a:ext cx="10515600" cy="5122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#</a:t>
            </a:r>
            <a:r>
              <a:rPr lang="ko-KR" altLang="en-US" dirty="0" smtClean="0">
                <a:solidFill>
                  <a:schemeClr val="tx1"/>
                </a:solidFill>
              </a:rPr>
              <a:t>마스터 </a:t>
            </a:r>
            <a:r>
              <a:rPr lang="ko-KR" altLang="en-US" dirty="0" err="1">
                <a:solidFill>
                  <a:schemeClr val="tx1"/>
                </a:solidFill>
              </a:rPr>
              <a:t>노드에서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~]$ 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 -p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/local/hadoop-2.7.7/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~]$ 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 -p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/local/hadoop-2.7.7/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>
                <a:solidFill>
                  <a:schemeClr val="tx1"/>
                </a:solidFill>
              </a:rPr>
              <a:t>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en-US" altLang="ko-KR" dirty="0" err="1">
                <a:solidFill>
                  <a:srgbClr val="C00000"/>
                </a:solidFill>
              </a:rPr>
              <a:t>hadoop@master</a:t>
            </a:r>
            <a:r>
              <a:rPr lang="en-US" altLang="ko-KR" dirty="0">
                <a:solidFill>
                  <a:srgbClr val="C00000"/>
                </a:solidFill>
              </a:rPr>
              <a:t> ~]$ </a:t>
            </a:r>
            <a:r>
              <a:rPr lang="en-US" altLang="ko-KR" dirty="0" err="1">
                <a:solidFill>
                  <a:srgbClr val="C00000"/>
                </a:solidFill>
              </a:rPr>
              <a:t>mkdir</a:t>
            </a:r>
            <a:r>
              <a:rPr lang="en-US" altLang="ko-KR" dirty="0">
                <a:solidFill>
                  <a:srgbClr val="C00000"/>
                </a:solidFill>
              </a:rPr>
              <a:t> -p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/local/hadoop-2.7.7/</a:t>
            </a:r>
            <a:r>
              <a:rPr lang="en-US" altLang="ko-KR" dirty="0" err="1">
                <a:solidFill>
                  <a:srgbClr val="C00000"/>
                </a:solidFill>
              </a:rPr>
              <a:t>tmp</a:t>
            </a:r>
            <a:r>
              <a:rPr lang="en-US" altLang="ko-KR" dirty="0">
                <a:solidFill>
                  <a:srgbClr val="C00000"/>
                </a:solidFill>
              </a:rPr>
              <a:t>/</a:t>
            </a:r>
            <a:r>
              <a:rPr lang="en-US" altLang="ko-KR" dirty="0" err="1">
                <a:solidFill>
                  <a:srgbClr val="C00000"/>
                </a:solidFill>
              </a:rPr>
              <a:t>dfs</a:t>
            </a:r>
            <a:r>
              <a:rPr lang="en-US" altLang="ko-KR" dirty="0">
                <a:solidFill>
                  <a:srgbClr val="C00000"/>
                </a:solidFill>
              </a:rPr>
              <a:t>/name</a:t>
            </a:r>
          </a:p>
          <a:p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en-US" altLang="ko-KR" dirty="0" err="1">
                <a:solidFill>
                  <a:srgbClr val="C00000"/>
                </a:solidFill>
              </a:rPr>
              <a:t>hadoop@master</a:t>
            </a:r>
            <a:r>
              <a:rPr lang="en-US" altLang="ko-KR" dirty="0">
                <a:solidFill>
                  <a:srgbClr val="C00000"/>
                </a:solidFill>
              </a:rPr>
              <a:t> ~]$ </a:t>
            </a:r>
            <a:r>
              <a:rPr lang="en-US" altLang="ko-KR" dirty="0" err="1">
                <a:solidFill>
                  <a:srgbClr val="C00000"/>
                </a:solidFill>
              </a:rPr>
              <a:t>mkdir</a:t>
            </a:r>
            <a:r>
              <a:rPr lang="en-US" altLang="ko-KR" dirty="0">
                <a:solidFill>
                  <a:srgbClr val="C00000"/>
                </a:solidFill>
              </a:rPr>
              <a:t> -p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/local/hadoop-2.7.7/</a:t>
            </a:r>
            <a:r>
              <a:rPr lang="en-US" altLang="ko-KR" dirty="0" err="1">
                <a:solidFill>
                  <a:srgbClr val="C00000"/>
                </a:solidFill>
              </a:rPr>
              <a:t>tmp</a:t>
            </a:r>
            <a:r>
              <a:rPr lang="en-US" altLang="ko-KR" dirty="0">
                <a:solidFill>
                  <a:srgbClr val="C00000"/>
                </a:solidFill>
              </a:rPr>
              <a:t>/</a:t>
            </a:r>
            <a:r>
              <a:rPr lang="en-US" altLang="ko-KR" dirty="0" err="1">
                <a:solidFill>
                  <a:srgbClr val="C00000"/>
                </a:solidFill>
              </a:rPr>
              <a:t>dfs</a:t>
            </a:r>
            <a:r>
              <a:rPr lang="en-US" altLang="ko-KR" dirty="0">
                <a:solidFill>
                  <a:srgbClr val="C00000"/>
                </a:solidFill>
              </a:rPr>
              <a:t>/data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~]$ 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 -p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/local/hadoop-2.7.7/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>
                <a:solidFill>
                  <a:schemeClr val="tx1"/>
                </a:solidFill>
              </a:rPr>
              <a:t>mapred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en-US" altLang="ko-KR" dirty="0" err="1">
                <a:solidFill>
                  <a:srgbClr val="C00000"/>
                </a:solidFill>
              </a:rPr>
              <a:t>hadoop@master</a:t>
            </a:r>
            <a:r>
              <a:rPr lang="en-US" altLang="ko-KR" dirty="0">
                <a:solidFill>
                  <a:srgbClr val="C00000"/>
                </a:solidFill>
              </a:rPr>
              <a:t> ~]$ </a:t>
            </a:r>
            <a:r>
              <a:rPr lang="en-US" altLang="ko-KR" dirty="0" err="1">
                <a:solidFill>
                  <a:srgbClr val="C00000"/>
                </a:solidFill>
              </a:rPr>
              <a:t>mkdir</a:t>
            </a:r>
            <a:r>
              <a:rPr lang="en-US" altLang="ko-KR" dirty="0">
                <a:solidFill>
                  <a:srgbClr val="C00000"/>
                </a:solidFill>
              </a:rPr>
              <a:t> -p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/local/hadoop-2.7.7/</a:t>
            </a:r>
            <a:r>
              <a:rPr lang="en-US" altLang="ko-KR" dirty="0" err="1">
                <a:solidFill>
                  <a:srgbClr val="C00000"/>
                </a:solidFill>
              </a:rPr>
              <a:t>tmp</a:t>
            </a:r>
            <a:r>
              <a:rPr lang="en-US" altLang="ko-KR" dirty="0">
                <a:solidFill>
                  <a:srgbClr val="C00000"/>
                </a:solidFill>
              </a:rPr>
              <a:t>/</a:t>
            </a:r>
            <a:r>
              <a:rPr lang="en-US" altLang="ko-KR" dirty="0" err="1">
                <a:solidFill>
                  <a:srgbClr val="C00000"/>
                </a:solidFill>
              </a:rPr>
              <a:t>mapred</a:t>
            </a:r>
            <a:r>
              <a:rPr lang="en-US" altLang="ko-KR" dirty="0">
                <a:solidFill>
                  <a:srgbClr val="C00000"/>
                </a:solidFill>
              </a:rPr>
              <a:t>/system</a:t>
            </a:r>
          </a:p>
          <a:p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en-US" altLang="ko-KR" dirty="0" err="1">
                <a:solidFill>
                  <a:srgbClr val="C00000"/>
                </a:solidFill>
              </a:rPr>
              <a:t>hadoop@master</a:t>
            </a:r>
            <a:r>
              <a:rPr lang="en-US" altLang="ko-KR" dirty="0">
                <a:solidFill>
                  <a:srgbClr val="C00000"/>
                </a:solidFill>
              </a:rPr>
              <a:t> ~]$ </a:t>
            </a:r>
            <a:r>
              <a:rPr lang="en-US" altLang="ko-KR" dirty="0" err="1">
                <a:solidFill>
                  <a:srgbClr val="C00000"/>
                </a:solidFill>
              </a:rPr>
              <a:t>mkdir</a:t>
            </a:r>
            <a:r>
              <a:rPr lang="en-US" altLang="ko-KR" dirty="0">
                <a:solidFill>
                  <a:srgbClr val="C00000"/>
                </a:solidFill>
              </a:rPr>
              <a:t> -p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/local/hadoop-2.7.7/</a:t>
            </a:r>
            <a:r>
              <a:rPr lang="en-US" altLang="ko-KR" dirty="0" err="1">
                <a:solidFill>
                  <a:srgbClr val="C00000"/>
                </a:solidFill>
              </a:rPr>
              <a:t>tmp</a:t>
            </a:r>
            <a:r>
              <a:rPr lang="en-US" altLang="ko-KR" dirty="0">
                <a:solidFill>
                  <a:srgbClr val="C00000"/>
                </a:solidFill>
              </a:rPr>
              <a:t>/</a:t>
            </a:r>
            <a:r>
              <a:rPr lang="en-US" altLang="ko-KR" dirty="0" err="1">
                <a:solidFill>
                  <a:srgbClr val="C00000"/>
                </a:solidFill>
              </a:rPr>
              <a:t>mapred</a:t>
            </a:r>
            <a:r>
              <a:rPr lang="en-US" altLang="ko-KR" dirty="0">
                <a:solidFill>
                  <a:srgbClr val="C00000"/>
                </a:solidFill>
              </a:rPr>
              <a:t>/local</a:t>
            </a:r>
          </a:p>
          <a:p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en-US" altLang="ko-KR" dirty="0" err="1">
                <a:solidFill>
                  <a:srgbClr val="C00000"/>
                </a:solidFill>
              </a:rPr>
              <a:t>hadoop@master</a:t>
            </a:r>
            <a:r>
              <a:rPr lang="en-US" altLang="ko-KR" dirty="0">
                <a:solidFill>
                  <a:srgbClr val="C00000"/>
                </a:solidFill>
              </a:rPr>
              <a:t> ~]$ </a:t>
            </a:r>
            <a:r>
              <a:rPr lang="en-US" altLang="ko-KR" dirty="0" err="1">
                <a:solidFill>
                  <a:srgbClr val="C00000"/>
                </a:solidFill>
              </a:rPr>
              <a:t>chmod</a:t>
            </a:r>
            <a:r>
              <a:rPr lang="en-US" altLang="ko-KR" dirty="0">
                <a:solidFill>
                  <a:srgbClr val="C00000"/>
                </a:solidFill>
              </a:rPr>
              <a:t> 755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/local/hadoop-2.7.7/</a:t>
            </a:r>
            <a:r>
              <a:rPr lang="en-US" altLang="ko-KR" dirty="0" err="1">
                <a:solidFill>
                  <a:srgbClr val="C00000"/>
                </a:solidFill>
              </a:rPr>
              <a:t>tmp</a:t>
            </a:r>
            <a:r>
              <a:rPr lang="en-US" altLang="ko-KR" dirty="0">
                <a:solidFill>
                  <a:srgbClr val="C00000"/>
                </a:solidFill>
              </a:rPr>
              <a:t>/</a:t>
            </a:r>
            <a:r>
              <a:rPr lang="en-US" altLang="ko-KR" dirty="0" err="1">
                <a:solidFill>
                  <a:srgbClr val="C00000"/>
                </a:solidFill>
              </a:rPr>
              <a:t>dfs</a:t>
            </a:r>
            <a:endParaRPr lang="en-US" altLang="ko-KR" dirty="0">
              <a:solidFill>
                <a:srgbClr val="C00000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rgbClr val="C00000"/>
                </a:solidFill>
              </a:rPr>
              <a:t>hadoop@master</a:t>
            </a:r>
            <a:r>
              <a:rPr lang="en-US" altLang="ko-KR" dirty="0">
                <a:solidFill>
                  <a:srgbClr val="C00000"/>
                </a:solidFill>
              </a:rPr>
              <a:t> ~]$ </a:t>
            </a:r>
            <a:r>
              <a:rPr lang="en-US" altLang="ko-KR" dirty="0" smtClean="0">
                <a:solidFill>
                  <a:srgbClr val="C00000"/>
                </a:solidFill>
              </a:rPr>
              <a:t>cd </a:t>
            </a:r>
            <a:r>
              <a:rPr lang="en-US" altLang="ko-KR" dirty="0">
                <a:solidFill>
                  <a:srgbClr val="C00000"/>
                </a:solidFill>
              </a:rPr>
              <a:t>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/local/hadoop-2.7.7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</a:t>
            </a:r>
            <a:r>
              <a:rPr lang="en-US" altLang="ko-KR" dirty="0" err="1">
                <a:solidFill>
                  <a:schemeClr val="tx1"/>
                </a:solidFill>
              </a:rPr>
              <a:t>rsync</a:t>
            </a:r>
            <a:r>
              <a:rPr lang="en-US" altLang="ko-KR" dirty="0">
                <a:solidFill>
                  <a:schemeClr val="tx1"/>
                </a:solidFill>
              </a:rPr>
              <a:t> -</a:t>
            </a:r>
            <a:r>
              <a:rPr lang="en-US" altLang="ko-KR" dirty="0" err="1">
                <a:solidFill>
                  <a:schemeClr val="tx1"/>
                </a:solidFill>
              </a:rPr>
              <a:t>av</a:t>
            </a:r>
            <a:r>
              <a:rPr lang="en-US" altLang="ko-KR" dirty="0">
                <a:solidFill>
                  <a:schemeClr val="tx1"/>
                </a:solidFill>
              </a:rPr>
              <a:t> . </a:t>
            </a:r>
            <a:r>
              <a:rPr lang="en-US" altLang="ko-KR" dirty="0" err="1" smtClean="0">
                <a:solidFill>
                  <a:schemeClr val="tx1"/>
                </a:solidFill>
              </a:rPr>
              <a:t>hadoop@secondary</a:t>
            </a:r>
            <a:r>
              <a:rPr lang="en-US" altLang="ko-KR" dirty="0" smtClean="0">
                <a:solidFill>
                  <a:schemeClr val="tx1"/>
                </a:solidFill>
              </a:rPr>
              <a:t>:/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/local/hadoop-2.7.7</a:t>
            </a:r>
          </a:p>
          <a:p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en-US" altLang="ko-KR" dirty="0" err="1">
                <a:solidFill>
                  <a:srgbClr val="C00000"/>
                </a:solidFill>
              </a:rPr>
              <a:t>hadoop@master</a:t>
            </a:r>
            <a:r>
              <a:rPr lang="en-US" altLang="ko-KR" dirty="0">
                <a:solidFill>
                  <a:srgbClr val="C00000"/>
                </a:solidFill>
              </a:rPr>
              <a:t>  </a:t>
            </a:r>
            <a:r>
              <a:rPr lang="en-US" altLang="ko-KR" dirty="0" smtClean="0">
                <a:solidFill>
                  <a:srgbClr val="C00000"/>
                </a:solidFill>
              </a:rPr>
              <a:t>hadoop-2.7.7]$ </a:t>
            </a:r>
            <a:r>
              <a:rPr lang="en-US" altLang="ko-KR" dirty="0" err="1" smtClean="0">
                <a:solidFill>
                  <a:srgbClr val="C00000"/>
                </a:solidFill>
              </a:rPr>
              <a:t>rsync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-</a:t>
            </a:r>
            <a:r>
              <a:rPr lang="en-US" altLang="ko-KR" dirty="0" err="1">
                <a:solidFill>
                  <a:srgbClr val="C00000"/>
                </a:solidFill>
              </a:rPr>
              <a:t>av</a:t>
            </a:r>
            <a:r>
              <a:rPr lang="en-US" altLang="ko-KR" dirty="0">
                <a:solidFill>
                  <a:srgbClr val="C00000"/>
                </a:solidFill>
              </a:rPr>
              <a:t> . hadoop@slave1:/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/local/hadoop-2.7.7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</a:t>
            </a:r>
            <a:r>
              <a:rPr lang="en-US" altLang="ko-KR" dirty="0" err="1">
                <a:solidFill>
                  <a:schemeClr val="tx1"/>
                </a:solidFill>
              </a:rPr>
              <a:t>rsync</a:t>
            </a:r>
            <a:r>
              <a:rPr lang="en-US" altLang="ko-KR" dirty="0">
                <a:solidFill>
                  <a:schemeClr val="tx1"/>
                </a:solidFill>
              </a:rPr>
              <a:t> -</a:t>
            </a:r>
            <a:r>
              <a:rPr lang="en-US" altLang="ko-KR" dirty="0" err="1">
                <a:solidFill>
                  <a:schemeClr val="tx1"/>
                </a:solidFill>
              </a:rPr>
              <a:t>av</a:t>
            </a:r>
            <a:r>
              <a:rPr lang="en-US" altLang="ko-KR" dirty="0">
                <a:solidFill>
                  <a:schemeClr val="tx1"/>
                </a:solidFill>
              </a:rPr>
              <a:t> . hadoop@slave2:/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/local/hadoop-2.7.7</a:t>
            </a:r>
          </a:p>
          <a:p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en-US" altLang="ko-KR" dirty="0" err="1">
                <a:solidFill>
                  <a:srgbClr val="C00000"/>
                </a:solidFill>
              </a:rPr>
              <a:t>hadoop@master</a:t>
            </a:r>
            <a:r>
              <a:rPr lang="en-US" altLang="ko-KR" dirty="0">
                <a:solidFill>
                  <a:srgbClr val="C00000"/>
                </a:solidFill>
              </a:rPr>
              <a:t> ~]$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cd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/local/hadoop-2.7.7/</a:t>
            </a:r>
            <a:r>
              <a:rPr lang="en-US" altLang="ko-KR" dirty="0" err="1">
                <a:solidFill>
                  <a:srgbClr val="C00000"/>
                </a:solidFill>
              </a:rPr>
              <a:t>etc</a:t>
            </a:r>
            <a:r>
              <a:rPr lang="en-US" altLang="ko-KR" dirty="0">
                <a:solidFill>
                  <a:srgbClr val="C00000"/>
                </a:solidFill>
              </a:rPr>
              <a:t>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# </a:t>
            </a:r>
            <a:r>
              <a:rPr lang="en-US" altLang="ko-KR" dirty="0" err="1">
                <a:solidFill>
                  <a:schemeClr val="tx1"/>
                </a:solidFill>
              </a:rPr>
              <a:t>rsync</a:t>
            </a:r>
            <a:r>
              <a:rPr lang="en-US" altLang="ko-KR" dirty="0">
                <a:solidFill>
                  <a:schemeClr val="tx1"/>
                </a:solidFill>
              </a:rPr>
              <a:t> -</a:t>
            </a:r>
            <a:r>
              <a:rPr lang="en-US" altLang="ko-KR" dirty="0" err="1">
                <a:solidFill>
                  <a:schemeClr val="tx1"/>
                </a:solidFill>
              </a:rPr>
              <a:t>av</a:t>
            </a:r>
            <a:r>
              <a:rPr lang="en-US" altLang="ko-KR" dirty="0">
                <a:solidFill>
                  <a:schemeClr val="tx1"/>
                </a:solidFill>
              </a:rPr>
              <a:t> . </a:t>
            </a:r>
            <a:r>
              <a:rPr lang="en-US" altLang="ko-KR" dirty="0" err="1" smtClean="0">
                <a:solidFill>
                  <a:schemeClr val="tx1"/>
                </a:solidFill>
              </a:rPr>
              <a:t>hadoop@secondary</a:t>
            </a:r>
            <a:r>
              <a:rPr lang="en-US" altLang="ko-KR" dirty="0" smtClean="0">
                <a:solidFill>
                  <a:schemeClr val="tx1"/>
                </a:solidFill>
              </a:rPr>
              <a:t>:/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/local/hadoop-2.7.7/</a:t>
            </a:r>
            <a:r>
              <a:rPr lang="en-US" altLang="ko-KR" dirty="0" err="1">
                <a:solidFill>
                  <a:schemeClr val="tx1"/>
                </a:solidFill>
              </a:rPr>
              <a:t>etc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en-US" altLang="ko-KR" dirty="0" err="1">
                <a:solidFill>
                  <a:srgbClr val="C00000"/>
                </a:solidFill>
              </a:rPr>
              <a:t>hadoop@master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 err="1" smtClean="0">
                <a:solidFill>
                  <a:srgbClr val="C00000"/>
                </a:solidFill>
              </a:rPr>
              <a:t>hadoop</a:t>
            </a:r>
            <a:r>
              <a:rPr lang="en-US" altLang="ko-KR" dirty="0" smtClean="0">
                <a:solidFill>
                  <a:srgbClr val="C00000"/>
                </a:solidFill>
              </a:rPr>
              <a:t>]$ </a:t>
            </a:r>
            <a:r>
              <a:rPr lang="en-US" altLang="ko-KR" dirty="0" err="1">
                <a:solidFill>
                  <a:srgbClr val="C00000"/>
                </a:solidFill>
              </a:rPr>
              <a:t>rsync</a:t>
            </a:r>
            <a:r>
              <a:rPr lang="en-US" altLang="ko-KR" dirty="0">
                <a:solidFill>
                  <a:srgbClr val="C00000"/>
                </a:solidFill>
              </a:rPr>
              <a:t> -</a:t>
            </a:r>
            <a:r>
              <a:rPr lang="en-US" altLang="ko-KR" dirty="0" err="1">
                <a:solidFill>
                  <a:srgbClr val="C00000"/>
                </a:solidFill>
              </a:rPr>
              <a:t>av</a:t>
            </a:r>
            <a:r>
              <a:rPr lang="en-US" altLang="ko-KR" dirty="0">
                <a:solidFill>
                  <a:srgbClr val="C00000"/>
                </a:solidFill>
              </a:rPr>
              <a:t> . hadoop@slave1:/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/local/hadoop-2.7.7/</a:t>
            </a:r>
            <a:r>
              <a:rPr lang="en-US" altLang="ko-KR" dirty="0" err="1">
                <a:solidFill>
                  <a:srgbClr val="C00000"/>
                </a:solidFill>
              </a:rPr>
              <a:t>etc</a:t>
            </a:r>
            <a:r>
              <a:rPr lang="en-US" altLang="ko-KR" dirty="0">
                <a:solidFill>
                  <a:srgbClr val="C00000"/>
                </a:solidFill>
              </a:rPr>
              <a:t>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# </a:t>
            </a:r>
            <a:r>
              <a:rPr lang="en-US" altLang="ko-KR" dirty="0" err="1">
                <a:solidFill>
                  <a:schemeClr val="tx1"/>
                </a:solidFill>
              </a:rPr>
              <a:t>rsync</a:t>
            </a:r>
            <a:r>
              <a:rPr lang="en-US" altLang="ko-KR" dirty="0">
                <a:solidFill>
                  <a:schemeClr val="tx1"/>
                </a:solidFill>
              </a:rPr>
              <a:t> -</a:t>
            </a:r>
            <a:r>
              <a:rPr lang="en-US" altLang="ko-KR" dirty="0" err="1">
                <a:solidFill>
                  <a:schemeClr val="tx1"/>
                </a:solidFill>
              </a:rPr>
              <a:t>av</a:t>
            </a:r>
            <a:r>
              <a:rPr lang="en-US" altLang="ko-KR" dirty="0">
                <a:solidFill>
                  <a:schemeClr val="tx1"/>
                </a:solidFill>
              </a:rPr>
              <a:t> . hadoop@slave2:/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/local/hadoop-2.7.7/</a:t>
            </a:r>
            <a:r>
              <a:rPr lang="en-US" altLang="ko-KR" dirty="0" err="1">
                <a:solidFill>
                  <a:schemeClr val="tx1"/>
                </a:solidFill>
              </a:rPr>
              <a:t>etc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Hadoop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538" y="1066800"/>
            <a:ext cx="10210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en-US" altLang="ko-KR" dirty="0" err="1"/>
              <a:t>systemctl</a:t>
            </a:r>
            <a:r>
              <a:rPr lang="en-US" altLang="ko-KR" dirty="0"/>
              <a:t> stop </a:t>
            </a:r>
            <a:r>
              <a:rPr lang="en-US" altLang="ko-KR" dirty="0" err="1"/>
              <a:t>firewalld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en-US" altLang="ko-KR" dirty="0" err="1"/>
              <a:t>systemctl</a:t>
            </a:r>
            <a:r>
              <a:rPr lang="en-US" altLang="ko-KR" dirty="0"/>
              <a:t> mask </a:t>
            </a:r>
            <a:r>
              <a:rPr lang="en-US" altLang="ko-KR" dirty="0" err="1"/>
              <a:t>firewalld</a:t>
            </a:r>
            <a:endParaRPr lang="en-US" altLang="ko-KR" dirty="0"/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# </a:t>
            </a:r>
            <a:r>
              <a:rPr lang="en-US" altLang="ko-KR" dirty="0" err="1"/>
              <a:t>systemctl</a:t>
            </a:r>
            <a:r>
              <a:rPr lang="en-US" altLang="ko-KR" dirty="0"/>
              <a:t> status </a:t>
            </a:r>
            <a:r>
              <a:rPr lang="en-US" altLang="ko-KR" dirty="0" err="1"/>
              <a:t>firewalld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데몬 상태 확인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# </a:t>
            </a:r>
            <a:r>
              <a:rPr lang="en-US" altLang="ko-KR" dirty="0">
                <a:solidFill>
                  <a:srgbClr val="C00000"/>
                </a:solidFill>
              </a:rPr>
              <a:t>yum install </a:t>
            </a:r>
            <a:r>
              <a:rPr lang="en-US" altLang="ko-KR" dirty="0" err="1">
                <a:solidFill>
                  <a:srgbClr val="C00000"/>
                </a:solidFill>
              </a:rPr>
              <a:t>iptables</a:t>
            </a:r>
            <a:r>
              <a:rPr lang="en-US" altLang="ko-KR" dirty="0">
                <a:solidFill>
                  <a:srgbClr val="C00000"/>
                </a:solidFill>
              </a:rPr>
              <a:t>-services -y</a:t>
            </a:r>
          </a:p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/>
              <a:t># </a:t>
            </a:r>
            <a:r>
              <a:rPr lang="en-US" altLang="ko-KR" dirty="0" err="1"/>
              <a:t>systemctl</a:t>
            </a:r>
            <a:r>
              <a:rPr lang="en-US" altLang="ko-KR" dirty="0"/>
              <a:t> enable 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en-US" altLang="ko-KR" dirty="0" err="1"/>
              <a:t>systemctl</a:t>
            </a:r>
            <a:r>
              <a:rPr lang="en-US" altLang="ko-KR" dirty="0"/>
              <a:t> start 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en-US" altLang="ko-KR" dirty="0" err="1"/>
              <a:t>systemctl</a:t>
            </a:r>
            <a:r>
              <a:rPr lang="en-US" altLang="ko-KR" dirty="0"/>
              <a:t> status 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데몬 </a:t>
            </a:r>
            <a:r>
              <a:rPr lang="ko-KR" altLang="en-US" dirty="0"/>
              <a:t>상태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# </a:t>
            </a:r>
            <a:r>
              <a:rPr lang="en-US" altLang="ko-KR" dirty="0" err="1"/>
              <a:t>iptables</a:t>
            </a:r>
            <a:r>
              <a:rPr lang="en-US" altLang="ko-KR" dirty="0"/>
              <a:t> -L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기본 룰 확인</a:t>
            </a:r>
          </a:p>
          <a:p>
            <a:endParaRPr lang="ko-KR" altLang="en-US" dirty="0"/>
          </a:p>
          <a:p>
            <a:r>
              <a:rPr lang="en-US" altLang="ko-KR" dirty="0"/>
              <a:t># cat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룰 설정파일 확인</a:t>
            </a:r>
          </a:p>
        </p:txBody>
      </p:sp>
    </p:spTree>
    <p:extLst>
      <p:ext uri="{BB962C8B-B14F-4D97-AF65-F5344CB8AC3E}">
        <p14:creationId xmlns:p14="http://schemas.microsoft.com/office/powerpoint/2010/main" val="111406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Hadoop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9969" y="956530"/>
            <a:ext cx="109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dirty="0" smtClean="0"/>
              <a:t> </a:t>
            </a:r>
            <a:r>
              <a:rPr lang="ko-KR" altLang="en-US" dirty="0"/>
              <a:t>방화벽 설정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703384" y="1441937"/>
            <a:ext cx="10515600" cy="5122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en-US" altLang="ko-KR" dirty="0" err="1">
                <a:solidFill>
                  <a:srgbClr val="C00000"/>
                </a:solidFill>
              </a:rPr>
              <a:t>root@master</a:t>
            </a:r>
            <a:r>
              <a:rPr lang="en-US" altLang="ko-KR" dirty="0">
                <a:solidFill>
                  <a:srgbClr val="C00000"/>
                </a:solidFill>
              </a:rPr>
              <a:t> local]#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vi /</a:t>
            </a:r>
            <a:r>
              <a:rPr lang="en-US" altLang="ko-KR" dirty="0" err="1">
                <a:solidFill>
                  <a:srgbClr val="C00000"/>
                </a:solidFill>
              </a:rPr>
              <a:t>etc</a:t>
            </a:r>
            <a:r>
              <a:rPr lang="en-US" altLang="ko-KR" dirty="0">
                <a:solidFill>
                  <a:srgbClr val="C00000"/>
                </a:solidFill>
              </a:rPr>
              <a:t>/</a:t>
            </a:r>
            <a:r>
              <a:rPr lang="en-US" altLang="ko-KR" dirty="0" err="1">
                <a:solidFill>
                  <a:srgbClr val="C00000"/>
                </a:solidFill>
              </a:rPr>
              <a:t>sysconfig</a:t>
            </a:r>
            <a:r>
              <a:rPr lang="en-US" altLang="ko-KR" dirty="0">
                <a:solidFill>
                  <a:srgbClr val="C00000"/>
                </a:solidFill>
              </a:rPr>
              <a:t>/</a:t>
            </a:r>
            <a:r>
              <a:rPr lang="en-US" altLang="ko-KR" dirty="0" err="1">
                <a:solidFill>
                  <a:srgbClr val="C00000"/>
                </a:solidFill>
              </a:rPr>
              <a:t>iptables</a:t>
            </a:r>
            <a:endParaRPr lang="ko-KR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-A INPUT -m state --state NEW -m </a:t>
            </a:r>
            <a:r>
              <a:rPr lang="en-US" altLang="ko-KR" dirty="0" err="1">
                <a:solidFill>
                  <a:schemeClr val="tx1"/>
                </a:solidFill>
              </a:rPr>
              <a:t>tcp</a:t>
            </a:r>
            <a:r>
              <a:rPr lang="en-US" altLang="ko-KR" dirty="0">
                <a:solidFill>
                  <a:schemeClr val="tx1"/>
                </a:solidFill>
              </a:rPr>
              <a:t> -p </a:t>
            </a:r>
            <a:r>
              <a:rPr lang="en-US" altLang="ko-KR" dirty="0" err="1">
                <a:solidFill>
                  <a:schemeClr val="tx1"/>
                </a:solidFill>
              </a:rPr>
              <a:t>tcp</a:t>
            </a:r>
            <a:r>
              <a:rPr lang="en-US" altLang="ko-KR" dirty="0">
                <a:solidFill>
                  <a:schemeClr val="tx1"/>
                </a:solidFill>
              </a:rPr>
              <a:t> --</a:t>
            </a:r>
            <a:r>
              <a:rPr lang="en-US" altLang="ko-KR" dirty="0" err="1">
                <a:solidFill>
                  <a:schemeClr val="tx1"/>
                </a:solidFill>
              </a:rPr>
              <a:t>dport</a:t>
            </a:r>
            <a:r>
              <a:rPr lang="en-US" altLang="ko-KR" dirty="0">
                <a:solidFill>
                  <a:schemeClr val="tx1"/>
                </a:solidFill>
              </a:rPr>
              <a:t> 8080 -j ACCEPT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-A INPUT -m state --state NEW -m </a:t>
            </a:r>
            <a:r>
              <a:rPr lang="en-US" altLang="ko-KR" dirty="0" err="1">
                <a:solidFill>
                  <a:schemeClr val="tx1"/>
                </a:solidFill>
              </a:rPr>
              <a:t>tcp</a:t>
            </a:r>
            <a:r>
              <a:rPr lang="en-US" altLang="ko-KR" dirty="0">
                <a:solidFill>
                  <a:schemeClr val="tx1"/>
                </a:solidFill>
              </a:rPr>
              <a:t> -p </a:t>
            </a:r>
            <a:r>
              <a:rPr lang="en-US" altLang="ko-KR" dirty="0" err="1">
                <a:solidFill>
                  <a:schemeClr val="tx1"/>
                </a:solidFill>
              </a:rPr>
              <a:t>tcp</a:t>
            </a:r>
            <a:r>
              <a:rPr lang="en-US" altLang="ko-KR" dirty="0">
                <a:solidFill>
                  <a:schemeClr val="tx1"/>
                </a:solidFill>
              </a:rPr>
              <a:t> --</a:t>
            </a:r>
            <a:r>
              <a:rPr lang="en-US" altLang="ko-KR" dirty="0" err="1">
                <a:solidFill>
                  <a:schemeClr val="tx1"/>
                </a:solidFill>
              </a:rPr>
              <a:t>dport</a:t>
            </a:r>
            <a:r>
              <a:rPr lang="en-US" altLang="ko-KR" dirty="0">
                <a:solidFill>
                  <a:schemeClr val="tx1"/>
                </a:solidFill>
              </a:rPr>
              <a:t> 8088 -j ACCEPT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-A INPUT -m state --state NEW -m </a:t>
            </a:r>
            <a:r>
              <a:rPr lang="en-US" altLang="ko-KR" dirty="0" err="1">
                <a:solidFill>
                  <a:schemeClr val="tx1"/>
                </a:solidFill>
              </a:rPr>
              <a:t>tcp</a:t>
            </a:r>
            <a:r>
              <a:rPr lang="en-US" altLang="ko-KR" dirty="0">
                <a:solidFill>
                  <a:schemeClr val="tx1"/>
                </a:solidFill>
              </a:rPr>
              <a:t> -p </a:t>
            </a:r>
            <a:r>
              <a:rPr lang="en-US" altLang="ko-KR" dirty="0" err="1">
                <a:solidFill>
                  <a:schemeClr val="tx1"/>
                </a:solidFill>
              </a:rPr>
              <a:t>tcp</a:t>
            </a:r>
            <a:r>
              <a:rPr lang="en-US" altLang="ko-KR" dirty="0">
                <a:solidFill>
                  <a:schemeClr val="tx1"/>
                </a:solidFill>
              </a:rPr>
              <a:t> --</a:t>
            </a:r>
            <a:r>
              <a:rPr lang="en-US" altLang="ko-KR" dirty="0" err="1">
                <a:solidFill>
                  <a:schemeClr val="tx1"/>
                </a:solidFill>
              </a:rPr>
              <a:t>dport</a:t>
            </a:r>
            <a:r>
              <a:rPr lang="en-US" altLang="ko-KR" dirty="0">
                <a:solidFill>
                  <a:schemeClr val="tx1"/>
                </a:solidFill>
              </a:rPr>
              <a:t> 50070 -j ACCEPT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-A INPUT -m state --state NEW -m </a:t>
            </a:r>
            <a:r>
              <a:rPr lang="en-US" altLang="ko-KR" dirty="0" err="1">
                <a:solidFill>
                  <a:schemeClr val="tx1"/>
                </a:solidFill>
              </a:rPr>
              <a:t>tcp</a:t>
            </a:r>
            <a:r>
              <a:rPr lang="en-US" altLang="ko-KR" dirty="0">
                <a:solidFill>
                  <a:schemeClr val="tx1"/>
                </a:solidFill>
              </a:rPr>
              <a:t> -p </a:t>
            </a:r>
            <a:r>
              <a:rPr lang="en-US" altLang="ko-KR" dirty="0" err="1">
                <a:solidFill>
                  <a:schemeClr val="tx1"/>
                </a:solidFill>
              </a:rPr>
              <a:t>tcp</a:t>
            </a:r>
            <a:r>
              <a:rPr lang="en-US" altLang="ko-KR" dirty="0">
                <a:solidFill>
                  <a:schemeClr val="tx1"/>
                </a:solidFill>
              </a:rPr>
              <a:t> --</a:t>
            </a:r>
            <a:r>
              <a:rPr lang="en-US" altLang="ko-KR" dirty="0" err="1">
                <a:solidFill>
                  <a:schemeClr val="tx1"/>
                </a:solidFill>
              </a:rPr>
              <a:t>dport</a:t>
            </a:r>
            <a:r>
              <a:rPr lang="en-US" altLang="ko-KR" dirty="0">
                <a:solidFill>
                  <a:schemeClr val="tx1"/>
                </a:solidFill>
              </a:rPr>
              <a:t> 5432 -j ACCEPT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-A INPUT -m state --state NEW -m </a:t>
            </a:r>
            <a:r>
              <a:rPr lang="en-US" altLang="ko-KR" dirty="0" err="1">
                <a:solidFill>
                  <a:schemeClr val="tx1"/>
                </a:solidFill>
              </a:rPr>
              <a:t>tcp</a:t>
            </a:r>
            <a:r>
              <a:rPr lang="en-US" altLang="ko-KR" dirty="0">
                <a:solidFill>
                  <a:schemeClr val="tx1"/>
                </a:solidFill>
              </a:rPr>
              <a:t> -p </a:t>
            </a:r>
            <a:r>
              <a:rPr lang="en-US" altLang="ko-KR" dirty="0" err="1">
                <a:solidFill>
                  <a:schemeClr val="tx1"/>
                </a:solidFill>
              </a:rPr>
              <a:t>tcp</a:t>
            </a:r>
            <a:r>
              <a:rPr lang="en-US" altLang="ko-KR" dirty="0">
                <a:solidFill>
                  <a:schemeClr val="tx1"/>
                </a:solidFill>
              </a:rPr>
              <a:t> --</a:t>
            </a:r>
            <a:r>
              <a:rPr lang="en-US" altLang="ko-KR" dirty="0" err="1">
                <a:solidFill>
                  <a:schemeClr val="tx1"/>
                </a:solidFill>
              </a:rPr>
              <a:t>dport</a:t>
            </a:r>
            <a:r>
              <a:rPr lang="en-US" altLang="ko-KR" dirty="0">
                <a:solidFill>
                  <a:schemeClr val="tx1"/>
                </a:solidFill>
              </a:rPr>
              <a:t> 3306 -j ACCEPT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-A INPUT -m state --state NEW -m </a:t>
            </a:r>
            <a:r>
              <a:rPr lang="en-US" altLang="ko-KR" dirty="0" err="1">
                <a:solidFill>
                  <a:schemeClr val="tx1"/>
                </a:solidFill>
              </a:rPr>
              <a:t>tcp</a:t>
            </a:r>
            <a:r>
              <a:rPr lang="en-US" altLang="ko-KR" dirty="0">
                <a:solidFill>
                  <a:schemeClr val="tx1"/>
                </a:solidFill>
              </a:rPr>
              <a:t> -p </a:t>
            </a:r>
            <a:r>
              <a:rPr lang="en-US" altLang="ko-KR" dirty="0" err="1">
                <a:solidFill>
                  <a:schemeClr val="tx1"/>
                </a:solidFill>
              </a:rPr>
              <a:t>tcp</a:t>
            </a:r>
            <a:r>
              <a:rPr lang="en-US" altLang="ko-KR" dirty="0">
                <a:solidFill>
                  <a:schemeClr val="tx1"/>
                </a:solidFill>
              </a:rPr>
              <a:t> --</a:t>
            </a:r>
            <a:r>
              <a:rPr lang="en-US" altLang="ko-KR" dirty="0" err="1">
                <a:solidFill>
                  <a:schemeClr val="tx1"/>
                </a:solidFill>
              </a:rPr>
              <a:t>dport</a:t>
            </a:r>
            <a:r>
              <a:rPr lang="en-US" altLang="ko-KR" dirty="0">
                <a:solidFill>
                  <a:schemeClr val="tx1"/>
                </a:solidFill>
              </a:rPr>
              <a:t> 8032 -j ACCEPT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-A INPUT -m state --state NEW -m </a:t>
            </a:r>
            <a:r>
              <a:rPr lang="en-US" altLang="ko-KR" dirty="0" err="1">
                <a:solidFill>
                  <a:schemeClr val="tx1"/>
                </a:solidFill>
              </a:rPr>
              <a:t>tcp</a:t>
            </a:r>
            <a:r>
              <a:rPr lang="en-US" altLang="ko-KR" dirty="0">
                <a:solidFill>
                  <a:schemeClr val="tx1"/>
                </a:solidFill>
              </a:rPr>
              <a:t> -p </a:t>
            </a:r>
            <a:r>
              <a:rPr lang="en-US" altLang="ko-KR" dirty="0" err="1">
                <a:solidFill>
                  <a:schemeClr val="tx1"/>
                </a:solidFill>
              </a:rPr>
              <a:t>tcp</a:t>
            </a:r>
            <a:r>
              <a:rPr lang="en-US" altLang="ko-KR" dirty="0">
                <a:solidFill>
                  <a:schemeClr val="tx1"/>
                </a:solidFill>
              </a:rPr>
              <a:t> --</a:t>
            </a:r>
            <a:r>
              <a:rPr lang="en-US" altLang="ko-KR" dirty="0" err="1">
                <a:solidFill>
                  <a:schemeClr val="tx1"/>
                </a:solidFill>
              </a:rPr>
              <a:t>dport</a:t>
            </a:r>
            <a:r>
              <a:rPr lang="en-US" altLang="ko-KR" dirty="0">
                <a:solidFill>
                  <a:schemeClr val="tx1"/>
                </a:solidFill>
              </a:rPr>
              <a:t> 12000 -j ACCEPT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-A INPUT -s 192.168.234.0/24 -d 192.168.234.0/24 -j ACCEPT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-A OUTPUT -s 192.168.234.0/24 -d 192.168.234.0/24 -j ACCEPT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-A INPUT -j REJECT --reject-with </a:t>
            </a:r>
            <a:r>
              <a:rPr lang="en-US" altLang="ko-KR" dirty="0" err="1">
                <a:solidFill>
                  <a:schemeClr val="tx1"/>
                </a:solidFill>
              </a:rPr>
              <a:t>icmp</a:t>
            </a:r>
            <a:r>
              <a:rPr lang="en-US" altLang="ko-KR" dirty="0">
                <a:solidFill>
                  <a:schemeClr val="tx1"/>
                </a:solidFill>
              </a:rPr>
              <a:t>-host-prohibited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-A FORWARD -j REJECT --reject-with </a:t>
            </a:r>
            <a:r>
              <a:rPr lang="en-US" altLang="ko-KR" dirty="0" err="1">
                <a:solidFill>
                  <a:schemeClr val="tx1"/>
                </a:solidFill>
              </a:rPr>
              <a:t>icmp</a:t>
            </a:r>
            <a:r>
              <a:rPr lang="en-US" altLang="ko-KR" dirty="0">
                <a:solidFill>
                  <a:schemeClr val="tx1"/>
                </a:solidFill>
              </a:rPr>
              <a:t>-host-prohibited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COMMIT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root@master</a:t>
            </a:r>
            <a:r>
              <a:rPr lang="en-US" altLang="ko-KR" dirty="0">
                <a:solidFill>
                  <a:schemeClr val="tx1"/>
                </a:solidFill>
              </a:rPr>
              <a:t> local]#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service </a:t>
            </a:r>
            <a:r>
              <a:rPr lang="en-US" altLang="ko-KR" dirty="0" err="1">
                <a:solidFill>
                  <a:srgbClr val="C00000"/>
                </a:solidFill>
              </a:rPr>
              <a:t>iptables</a:t>
            </a:r>
            <a:r>
              <a:rPr lang="en-US" altLang="ko-KR" dirty="0">
                <a:solidFill>
                  <a:srgbClr val="C00000"/>
                </a:solidFill>
              </a:rPr>
              <a:t> restart</a:t>
            </a:r>
            <a:endParaRPr lang="ko-KR" altLang="ko-K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5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Hadoop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969" y="956530"/>
            <a:ext cx="109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포맷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820615" y="1441937"/>
            <a:ext cx="10515600" cy="7502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#</a:t>
            </a:r>
            <a:r>
              <a:rPr lang="ko-KR" altLang="en-US" dirty="0" smtClean="0">
                <a:solidFill>
                  <a:schemeClr val="tx1"/>
                </a:solidFill>
              </a:rPr>
              <a:t>마스터 </a:t>
            </a:r>
            <a:r>
              <a:rPr lang="ko-KR" altLang="en-US" dirty="0" err="1">
                <a:solidFill>
                  <a:schemeClr val="tx1"/>
                </a:solidFill>
              </a:rPr>
              <a:t>노드에서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~]$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en-US" altLang="ko-KR" dirty="0" err="1" smtClean="0">
                <a:solidFill>
                  <a:schemeClr val="tx1"/>
                </a:solidFill>
              </a:rPr>
              <a:t>namenode</a:t>
            </a:r>
            <a:r>
              <a:rPr lang="en-US" altLang="ko-KR" dirty="0" smtClean="0">
                <a:solidFill>
                  <a:schemeClr val="tx1"/>
                </a:solidFill>
              </a:rPr>
              <a:t>  -format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9969" y="2410192"/>
            <a:ext cx="109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시작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820615" y="3036276"/>
            <a:ext cx="10515600" cy="13364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#</a:t>
            </a:r>
            <a:r>
              <a:rPr lang="ko-KR" altLang="en-US" dirty="0" smtClean="0">
                <a:solidFill>
                  <a:schemeClr val="tx1"/>
                </a:solidFill>
              </a:rPr>
              <a:t>마스터 </a:t>
            </a:r>
            <a:r>
              <a:rPr lang="ko-KR" altLang="en-US" dirty="0" err="1">
                <a:solidFill>
                  <a:schemeClr val="tx1"/>
                </a:solidFill>
              </a:rPr>
              <a:t>노드에서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~]$ </a:t>
            </a:r>
            <a:r>
              <a:rPr lang="en-US" altLang="ko-KR" dirty="0" smtClean="0">
                <a:solidFill>
                  <a:schemeClr val="tx1"/>
                </a:solidFill>
              </a:rPr>
              <a:t>cd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dirty="0" err="1" smtClean="0">
                <a:solidFill>
                  <a:schemeClr val="tx1"/>
                </a:solidFill>
              </a:rPr>
              <a:t>sbin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~]$ </a:t>
            </a:r>
            <a:r>
              <a:rPr lang="en-US" altLang="ko-KR" smtClean="0">
                <a:solidFill>
                  <a:schemeClr val="tx1"/>
                </a:solidFill>
              </a:rPr>
              <a:t>ls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./start-all.sh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94" y="4873503"/>
            <a:ext cx="24955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341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Spark Install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969" y="956530"/>
            <a:ext cx="109962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dirty="0" smtClean="0"/>
              <a:t> spark.apache.org</a:t>
            </a:r>
            <a:r>
              <a:rPr lang="ko-KR" altLang="en-US" dirty="0" smtClean="0"/>
              <a:t>에서  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2.7</a:t>
            </a:r>
            <a:r>
              <a:rPr lang="ko-KR" altLang="en-US" dirty="0" smtClean="0"/>
              <a:t>이상에서 </a:t>
            </a:r>
            <a:r>
              <a:rPr lang="ko-KR" altLang="en-US" dirty="0" err="1" smtClean="0"/>
              <a:t>사용가능한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spark 2.4.3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</a:t>
            </a:r>
            <a:r>
              <a:rPr lang="en-US" altLang="ko-KR" dirty="0" err="1">
                <a:solidFill>
                  <a:srgbClr val="C00000"/>
                </a:solidFill>
              </a:rPr>
              <a:t>su</a:t>
            </a:r>
            <a:r>
              <a:rPr lang="en-US" altLang="ko-KR" dirty="0">
                <a:solidFill>
                  <a:srgbClr val="C00000"/>
                </a:solidFill>
              </a:rPr>
              <a:t> -</a:t>
            </a:r>
          </a:p>
          <a:p>
            <a:r>
              <a:rPr lang="en-US" altLang="ko-KR" dirty="0"/>
              <a:t>Password: </a:t>
            </a:r>
          </a:p>
          <a:p>
            <a:r>
              <a:rPr lang="en-US" altLang="ko-KR" dirty="0"/>
              <a:t>Last login: Wed Jul 31 13:04:07 EDT 2019 on </a:t>
            </a:r>
            <a:r>
              <a:rPr lang="en-US" altLang="ko-KR" dirty="0" err="1"/>
              <a:t>pts</a:t>
            </a:r>
            <a:r>
              <a:rPr lang="en-US" altLang="ko-KR" dirty="0"/>
              <a:t>/0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~]# </a:t>
            </a:r>
            <a:r>
              <a:rPr lang="en-US" altLang="ko-KR" dirty="0">
                <a:solidFill>
                  <a:srgbClr val="C00000"/>
                </a:solidFill>
              </a:rPr>
              <a:t>cd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pwd</a:t>
            </a:r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/>
              <a:t>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smtClean="0">
                <a:solidFill>
                  <a:srgbClr val="C00000"/>
                </a:solidFill>
              </a:rPr>
              <a:t>home/</a:t>
            </a:r>
            <a:r>
              <a:rPr lang="en-US" altLang="ko-KR" dirty="0" err="1" smtClean="0">
                <a:solidFill>
                  <a:srgbClr val="C00000"/>
                </a:solidFill>
              </a:rPr>
              <a:t>hadoop</a:t>
            </a:r>
            <a:r>
              <a:rPr lang="en-US" altLang="ko-KR" dirty="0" smtClean="0">
                <a:solidFill>
                  <a:srgbClr val="C00000"/>
                </a:solidFill>
              </a:rPr>
              <a:t>/Downloads/spark-2.4.3-bin-hadoop2.7.tgz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 smtClean="0"/>
              <a:t>root@master</a:t>
            </a:r>
            <a:r>
              <a:rPr lang="en-US" altLang="ko-KR" dirty="0" smtClean="0"/>
              <a:t> </a:t>
            </a:r>
            <a:r>
              <a:rPr lang="en-US" altLang="ko-KR" dirty="0"/>
              <a:t>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/local/spark-2.4.3-bin-hadoop2.7/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en-US" altLang="ko-KR" dirty="0" smtClean="0"/>
              <a:t>[</a:t>
            </a:r>
            <a:r>
              <a:rPr lang="en-US" altLang="ko-KR" dirty="0" err="1" smtClean="0"/>
              <a:t>root@master</a:t>
            </a:r>
            <a:r>
              <a:rPr lang="en-US" altLang="ko-KR" dirty="0" smtClean="0"/>
              <a:t> </a:t>
            </a:r>
            <a:r>
              <a:rPr lang="en-US" altLang="ko-KR" dirty="0"/>
              <a:t>local</a:t>
            </a:r>
            <a:r>
              <a:rPr lang="en-US" altLang="ko-KR" dirty="0" smtClean="0"/>
              <a:t>]# </a:t>
            </a:r>
            <a:r>
              <a:rPr lang="en-US" altLang="ko-KR" dirty="0" err="1">
                <a:solidFill>
                  <a:srgbClr val="C00000"/>
                </a:solidFill>
              </a:rPr>
              <a:t>ln</a:t>
            </a:r>
            <a:r>
              <a:rPr lang="en-US" altLang="ko-KR" dirty="0">
                <a:solidFill>
                  <a:srgbClr val="C00000"/>
                </a:solidFill>
              </a:rPr>
              <a:t> -s spark-2.4.3-bin-hadoop2.7  </a:t>
            </a:r>
            <a:r>
              <a:rPr lang="en-US" altLang="ko-KR" dirty="0" smtClean="0">
                <a:solidFill>
                  <a:srgbClr val="C00000"/>
                </a:solidFill>
              </a:rPr>
              <a:t>spark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 smtClean="0">
                <a:solidFill>
                  <a:srgbClr val="C00000"/>
                </a:solidFill>
              </a:rPr>
              <a:t>usr</a:t>
            </a:r>
            <a:r>
              <a:rPr lang="en-US" altLang="ko-KR" dirty="0" smtClean="0">
                <a:solidFill>
                  <a:srgbClr val="C00000"/>
                </a:solidFill>
              </a:rPr>
              <a:t>/local/spark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</a:t>
            </a:r>
            <a:r>
              <a:rPr lang="en-US" altLang="ko-KR" dirty="0" smtClean="0"/>
              <a:t>]# </a:t>
            </a:r>
            <a:r>
              <a:rPr lang="en-US" altLang="ko-KR" dirty="0" err="1" smtClean="0"/>
              <a:t>su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hadoop</a:t>
            </a:r>
            <a:endParaRPr lang="en-US" altLang="ko-KR" dirty="0" smtClean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</a:t>
            </a:r>
            <a:r>
              <a:rPr lang="en-US" altLang="ko-KR" dirty="0">
                <a:solidFill>
                  <a:srgbClr val="C00000"/>
                </a:solidFill>
              </a:rPr>
              <a:t>vi .</a:t>
            </a:r>
            <a:r>
              <a:rPr lang="en-US" altLang="ko-KR" dirty="0" err="1">
                <a:solidFill>
                  <a:srgbClr val="C00000"/>
                </a:solidFill>
              </a:rPr>
              <a:t>bash_profile</a:t>
            </a:r>
            <a:endParaRPr lang="en-US" altLang="ko-KR" dirty="0">
              <a:solidFill>
                <a:srgbClr val="C0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69" y="4272696"/>
            <a:ext cx="563880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2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93" y="1556605"/>
            <a:ext cx="4602407" cy="480833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322895" y="2554432"/>
            <a:ext cx="2127739" cy="132590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2031" y="1078523"/>
            <a:ext cx="6178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dirty="0"/>
              <a:t>Name the Virtual Machine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ko-KR" altLang="en-US" dirty="0"/>
              <a:t>표시되는 </a:t>
            </a:r>
            <a:r>
              <a:rPr lang="en-US" altLang="ko-KR" dirty="0"/>
              <a:t>Virtual Machine</a:t>
            </a:r>
            <a:r>
              <a:rPr lang="ko-KR" altLang="en-US" dirty="0"/>
              <a:t>이름 설정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ko-KR" altLang="en-US" dirty="0"/>
              <a:t>가상 </a:t>
            </a:r>
            <a:r>
              <a:rPr lang="ko-KR" altLang="en-US" dirty="0" err="1"/>
              <a:t>머신을</a:t>
            </a:r>
            <a:r>
              <a:rPr lang="ko-KR" altLang="en-US" dirty="0"/>
              <a:t> 저장할 </a:t>
            </a:r>
            <a:r>
              <a:rPr lang="ko-KR" altLang="en-US" dirty="0" err="1"/>
              <a:t>디렉토리</a:t>
            </a:r>
            <a:r>
              <a:rPr lang="ko-KR" altLang="en-US" dirty="0"/>
              <a:t> 설정</a:t>
            </a:r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0410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18" y="1241180"/>
            <a:ext cx="4861461" cy="5112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0308" y="1241180"/>
            <a:ext cx="6037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dirty="0"/>
              <a:t>Process </a:t>
            </a:r>
            <a:r>
              <a:rPr lang="ko-KR" altLang="en-US" dirty="0"/>
              <a:t>구성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ko-KR" altLang="en-US" dirty="0" err="1"/>
              <a:t>가상머신의</a:t>
            </a:r>
            <a:r>
              <a:rPr lang="ko-KR" altLang="en-US" dirty="0"/>
              <a:t> 프로세스 개수 설정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226062" y="2308247"/>
            <a:ext cx="1606061" cy="112661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871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Centos7  Install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33" y="1204911"/>
            <a:ext cx="4794302" cy="52193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0308" y="1204911"/>
            <a:ext cx="61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dirty="0"/>
              <a:t>Memory for the Virtual Machine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ko-KR" altLang="en-US" dirty="0" err="1"/>
              <a:t>가상머신을</a:t>
            </a:r>
            <a:r>
              <a:rPr lang="ko-KR" altLang="en-US" dirty="0"/>
              <a:t> 위한 메모리 구성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753600" y="2530987"/>
            <a:ext cx="1606061" cy="72803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154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7314</TotalTime>
  <Words>3850</Words>
  <Application>Microsoft Office PowerPoint</Application>
  <PresentationFormat>와이드스크린</PresentationFormat>
  <Paragraphs>601</Paragraphs>
  <Slides>69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4" baseType="lpstr">
      <vt:lpstr>@산돌퍼즐Bk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Centos7  Install</vt:lpstr>
      <vt:lpstr>Centos7  Install</vt:lpstr>
      <vt:lpstr>Centos7  Install</vt:lpstr>
      <vt:lpstr>Centos7  Install</vt:lpstr>
      <vt:lpstr>Centos7  Install</vt:lpstr>
      <vt:lpstr>Centos7  Install</vt:lpstr>
      <vt:lpstr>Centos7  Install</vt:lpstr>
      <vt:lpstr>Centos7  Install</vt:lpstr>
      <vt:lpstr>Centos7  Install</vt:lpstr>
      <vt:lpstr>Centos7  Install</vt:lpstr>
      <vt:lpstr>Centos7  Install</vt:lpstr>
      <vt:lpstr>Centos7  Install</vt:lpstr>
      <vt:lpstr>Centos7  Install</vt:lpstr>
      <vt:lpstr>Centos7  Install</vt:lpstr>
      <vt:lpstr>Centos7  Install</vt:lpstr>
      <vt:lpstr>Centos7  Install</vt:lpstr>
      <vt:lpstr>Centos7  Install</vt:lpstr>
      <vt:lpstr>Centos7  Install</vt:lpstr>
      <vt:lpstr>Centos7  Install</vt:lpstr>
      <vt:lpstr>Centos7  Install</vt:lpstr>
      <vt:lpstr>Centos7  Install</vt:lpstr>
      <vt:lpstr>PowerPoint 프레젠테이션</vt:lpstr>
      <vt:lpstr>PowerPoint 프레젠테이션</vt:lpstr>
      <vt:lpstr>Centos7  Install</vt:lpstr>
      <vt:lpstr>Centos7  Install</vt:lpstr>
      <vt:lpstr>Centos7  Install</vt:lpstr>
      <vt:lpstr>Centos7  Install</vt:lpstr>
      <vt:lpstr>PowerPoint 프레젠테이션</vt:lpstr>
      <vt:lpstr>Centos7  Install</vt:lpstr>
      <vt:lpstr>Centos7  Install</vt:lpstr>
      <vt:lpstr>Centos7  Install</vt:lpstr>
      <vt:lpstr>PowerPoint 프레젠테이션</vt:lpstr>
      <vt:lpstr>Centos7  Install</vt:lpstr>
      <vt:lpstr>Centos7  Install</vt:lpstr>
      <vt:lpstr>Centos7  Install</vt:lpstr>
      <vt:lpstr>Centos7  Install</vt:lpstr>
      <vt:lpstr>Centos7  Install</vt:lpstr>
      <vt:lpstr>Centos7  Install</vt:lpstr>
      <vt:lpstr>Centos7  Install</vt:lpstr>
      <vt:lpstr>Centos7  Install</vt:lpstr>
      <vt:lpstr>Centos7  Install</vt:lpstr>
      <vt:lpstr>Centos7  Install</vt:lpstr>
      <vt:lpstr>Centos7  Install</vt:lpstr>
      <vt:lpstr>Hadoop Install</vt:lpstr>
      <vt:lpstr>Hadoop Install</vt:lpstr>
      <vt:lpstr>Hadoop Install</vt:lpstr>
      <vt:lpstr>Hadoop Install</vt:lpstr>
      <vt:lpstr>Hadoop Install</vt:lpstr>
      <vt:lpstr>PowerPoint 프레젠테이션</vt:lpstr>
      <vt:lpstr>Hadoop Install</vt:lpstr>
      <vt:lpstr>Hadoop Install</vt:lpstr>
      <vt:lpstr>PowerPoint 프레젠테이션</vt:lpstr>
      <vt:lpstr>Hadoop Install</vt:lpstr>
      <vt:lpstr>Hadoop Install</vt:lpstr>
      <vt:lpstr>Hadoop Install</vt:lpstr>
      <vt:lpstr>Hadoop Install</vt:lpstr>
      <vt:lpstr>Hadoop Install</vt:lpstr>
      <vt:lpstr>Hadoop Install</vt:lpstr>
      <vt:lpstr>Hadoop Install</vt:lpstr>
      <vt:lpstr>Hadoop Install</vt:lpstr>
      <vt:lpstr>PowerPoint 프레젠테이션</vt:lpstr>
      <vt:lpstr>Hadoop Install</vt:lpstr>
      <vt:lpstr>Hadoop Install</vt:lpstr>
      <vt:lpstr>Hadoop Install</vt:lpstr>
      <vt:lpstr>Hadoop Install</vt:lpstr>
      <vt:lpstr>Hadoop Install</vt:lpstr>
      <vt:lpstr>Spark Install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taejung</dc:creator>
  <cp:lastModifiedBy>student</cp:lastModifiedBy>
  <cp:revision>607</cp:revision>
  <dcterms:created xsi:type="dcterms:W3CDTF">2018-09-21T05:40:41Z</dcterms:created>
  <dcterms:modified xsi:type="dcterms:W3CDTF">2020-01-31T05:17:13Z</dcterms:modified>
</cp:coreProperties>
</file>